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20104100" cy="11309350"/>
  <p:notesSz cx="20104100" cy="11309350"/>
  <p:custDataLst>
    <p:tags r:id="rId26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3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7832" y="4596718"/>
            <a:ext cx="6282531" cy="9423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9255" y="4681647"/>
            <a:ext cx="330691" cy="54630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02804" y="4772084"/>
            <a:ext cx="312807" cy="46397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50123" y="4772084"/>
            <a:ext cx="298870" cy="46397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63171" y="4720442"/>
            <a:ext cx="208538" cy="50751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91507" y="4780178"/>
            <a:ext cx="467011" cy="44777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06414" y="4720442"/>
            <a:ext cx="208538" cy="50751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74382" y="4772084"/>
            <a:ext cx="307414" cy="46397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35203" y="4772084"/>
            <a:ext cx="312807" cy="46397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61715" y="4772084"/>
            <a:ext cx="313822" cy="5196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2564" y="4772084"/>
            <a:ext cx="216967" cy="45587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20416" y="4772084"/>
            <a:ext cx="216967" cy="45587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63707" y="4772084"/>
            <a:ext cx="312472" cy="46397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517005" y="4772084"/>
            <a:ext cx="312472" cy="46397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51413" y="4681647"/>
            <a:ext cx="196726" cy="546307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97832" y="5402976"/>
            <a:ext cx="6282531" cy="9214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6964" y="1037288"/>
            <a:ext cx="18010171" cy="716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964" y="1037288"/>
            <a:ext cx="4409440" cy="716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1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8211" y="4377595"/>
            <a:ext cx="15327677" cy="2341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7.png"/><Relationship Id="rId1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45.png"/><Relationship Id="rId17" Type="http://schemas.openxmlformats.org/officeDocument/2006/relationships/image" Target="../media/image44.png"/><Relationship Id="rId16" Type="http://schemas.openxmlformats.org/officeDocument/2006/relationships/image" Target="../media/image43.png"/><Relationship Id="rId15" Type="http://schemas.openxmlformats.org/officeDocument/2006/relationships/image" Target="../media/image42.png"/><Relationship Id="rId14" Type="http://schemas.openxmlformats.org/officeDocument/2006/relationships/image" Target="../media/image41.png"/><Relationship Id="rId13" Type="http://schemas.openxmlformats.org/officeDocument/2006/relationships/image" Target="../media/image40.png"/><Relationship Id="rId12" Type="http://schemas.openxmlformats.org/officeDocument/2006/relationships/image" Target="../media/image39.pn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9.png"/><Relationship Id="rId11" Type="http://schemas.openxmlformats.org/officeDocument/2006/relationships/image" Target="../media/image56.png"/><Relationship Id="rId10" Type="http://schemas.openxmlformats.org/officeDocument/2006/relationships/image" Target="../media/image55.png"/><Relationship Id="rId1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3" Type="http://schemas.openxmlformats.org/officeDocument/2006/relationships/slideLayout" Target="../slideLayouts/slideLayout2.xml"/><Relationship Id="rId42" Type="http://schemas.openxmlformats.org/officeDocument/2006/relationships/image" Target="../media/image98.png"/><Relationship Id="rId41" Type="http://schemas.openxmlformats.org/officeDocument/2006/relationships/image" Target="../media/image97.png"/><Relationship Id="rId40" Type="http://schemas.openxmlformats.org/officeDocument/2006/relationships/image" Target="../media/image96.png"/><Relationship Id="rId4" Type="http://schemas.openxmlformats.org/officeDocument/2006/relationships/image" Target="../media/image60.png"/><Relationship Id="rId39" Type="http://schemas.openxmlformats.org/officeDocument/2006/relationships/image" Target="../media/image95.png"/><Relationship Id="rId38" Type="http://schemas.openxmlformats.org/officeDocument/2006/relationships/image" Target="../media/image94.png"/><Relationship Id="rId37" Type="http://schemas.openxmlformats.org/officeDocument/2006/relationships/image" Target="../media/image93.png"/><Relationship Id="rId36" Type="http://schemas.openxmlformats.org/officeDocument/2006/relationships/image" Target="../media/image92.png"/><Relationship Id="rId35" Type="http://schemas.openxmlformats.org/officeDocument/2006/relationships/image" Target="../media/image91.png"/><Relationship Id="rId34" Type="http://schemas.openxmlformats.org/officeDocument/2006/relationships/image" Target="../media/image90.png"/><Relationship Id="rId33" Type="http://schemas.openxmlformats.org/officeDocument/2006/relationships/image" Target="../media/image89.png"/><Relationship Id="rId32" Type="http://schemas.openxmlformats.org/officeDocument/2006/relationships/image" Target="../media/image88.png"/><Relationship Id="rId31" Type="http://schemas.openxmlformats.org/officeDocument/2006/relationships/image" Target="../media/image87.png"/><Relationship Id="rId30" Type="http://schemas.openxmlformats.org/officeDocument/2006/relationships/image" Target="../media/image86.png"/><Relationship Id="rId3" Type="http://schemas.openxmlformats.org/officeDocument/2006/relationships/image" Target="../media/image59.png"/><Relationship Id="rId29" Type="http://schemas.openxmlformats.org/officeDocument/2006/relationships/image" Target="../media/image85.png"/><Relationship Id="rId28" Type="http://schemas.openxmlformats.org/officeDocument/2006/relationships/image" Target="../media/image84.png"/><Relationship Id="rId27" Type="http://schemas.openxmlformats.org/officeDocument/2006/relationships/image" Target="../media/image83.png"/><Relationship Id="rId26" Type="http://schemas.openxmlformats.org/officeDocument/2006/relationships/image" Target="../media/image82.png"/><Relationship Id="rId25" Type="http://schemas.openxmlformats.org/officeDocument/2006/relationships/image" Target="../media/image81.png"/><Relationship Id="rId24" Type="http://schemas.openxmlformats.org/officeDocument/2006/relationships/image" Target="../media/image80.png"/><Relationship Id="rId23" Type="http://schemas.openxmlformats.org/officeDocument/2006/relationships/image" Target="../media/image79.png"/><Relationship Id="rId22" Type="http://schemas.openxmlformats.org/officeDocument/2006/relationships/image" Target="../media/image78.png"/><Relationship Id="rId21" Type="http://schemas.openxmlformats.org/officeDocument/2006/relationships/image" Target="../media/image77.png"/><Relationship Id="rId20" Type="http://schemas.openxmlformats.org/officeDocument/2006/relationships/image" Target="../media/image76.png"/><Relationship Id="rId2" Type="http://schemas.openxmlformats.org/officeDocument/2006/relationships/image" Target="../media/image58.png"/><Relationship Id="rId19" Type="http://schemas.openxmlformats.org/officeDocument/2006/relationships/image" Target="../media/image75.png"/><Relationship Id="rId18" Type="http://schemas.openxmlformats.org/officeDocument/2006/relationships/image" Target="../media/image74.png"/><Relationship Id="rId17" Type="http://schemas.openxmlformats.org/officeDocument/2006/relationships/image" Target="../media/image73.png"/><Relationship Id="rId16" Type="http://schemas.openxmlformats.org/officeDocument/2006/relationships/image" Target="../media/image72.png"/><Relationship Id="rId15" Type="http://schemas.openxmlformats.org/officeDocument/2006/relationships/image" Target="../media/image71.png"/><Relationship Id="rId14" Type="http://schemas.openxmlformats.org/officeDocument/2006/relationships/image" Target="../media/image70.png"/><Relationship Id="rId13" Type="http://schemas.openxmlformats.org/officeDocument/2006/relationships/image" Target="../media/image69.png"/><Relationship Id="rId12" Type="http://schemas.openxmlformats.org/officeDocument/2006/relationships/image" Target="../media/image68.png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image" Target="../media/image5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png"/><Relationship Id="rId8" Type="http://schemas.openxmlformats.org/officeDocument/2006/relationships/image" Target="../media/image86.png"/><Relationship Id="rId7" Type="http://schemas.openxmlformats.org/officeDocument/2006/relationships/image" Target="../media/image85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100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98.png"/><Relationship Id="rId2" Type="http://schemas.openxmlformats.org/officeDocument/2006/relationships/image" Target="../media/image80.png"/><Relationship Id="rId19" Type="http://schemas.openxmlformats.org/officeDocument/2006/relationships/image" Target="../media/image97.png"/><Relationship Id="rId18" Type="http://schemas.openxmlformats.org/officeDocument/2006/relationships/image" Target="../media/image96.png"/><Relationship Id="rId17" Type="http://schemas.openxmlformats.org/officeDocument/2006/relationships/image" Target="../media/image104.png"/><Relationship Id="rId16" Type="http://schemas.openxmlformats.org/officeDocument/2006/relationships/image" Target="../media/image103.png"/><Relationship Id="rId15" Type="http://schemas.openxmlformats.org/officeDocument/2006/relationships/image" Target="../media/image93.png"/><Relationship Id="rId14" Type="http://schemas.openxmlformats.org/officeDocument/2006/relationships/image" Target="../media/image92.png"/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11" Type="http://schemas.openxmlformats.org/officeDocument/2006/relationships/image" Target="../media/image102.png"/><Relationship Id="rId10" Type="http://schemas.openxmlformats.org/officeDocument/2006/relationships/image" Target="../media/image101.png"/><Relationship Id="rId1" Type="http://schemas.openxmlformats.org/officeDocument/2006/relationships/image" Target="../media/image99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3.png"/><Relationship Id="rId8" Type="http://schemas.openxmlformats.org/officeDocument/2006/relationships/image" Target="../media/image112.png"/><Relationship Id="rId7" Type="http://schemas.openxmlformats.org/officeDocument/2006/relationships/image" Target="../media/image111.png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3" Type="http://schemas.openxmlformats.org/officeDocument/2006/relationships/image" Target="../media/image107.png"/><Relationship Id="rId28" Type="http://schemas.openxmlformats.org/officeDocument/2006/relationships/slideLayout" Target="../slideLayouts/slideLayout2.xml"/><Relationship Id="rId27" Type="http://schemas.openxmlformats.org/officeDocument/2006/relationships/image" Target="../media/image131.png"/><Relationship Id="rId26" Type="http://schemas.openxmlformats.org/officeDocument/2006/relationships/image" Target="../media/image130.png"/><Relationship Id="rId25" Type="http://schemas.openxmlformats.org/officeDocument/2006/relationships/image" Target="../media/image129.png"/><Relationship Id="rId24" Type="http://schemas.openxmlformats.org/officeDocument/2006/relationships/image" Target="../media/image128.png"/><Relationship Id="rId23" Type="http://schemas.openxmlformats.org/officeDocument/2006/relationships/image" Target="../media/image127.png"/><Relationship Id="rId22" Type="http://schemas.openxmlformats.org/officeDocument/2006/relationships/image" Target="../media/image126.png"/><Relationship Id="rId21" Type="http://schemas.openxmlformats.org/officeDocument/2006/relationships/image" Target="../media/image125.png"/><Relationship Id="rId20" Type="http://schemas.openxmlformats.org/officeDocument/2006/relationships/image" Target="../media/image124.png"/><Relationship Id="rId2" Type="http://schemas.openxmlformats.org/officeDocument/2006/relationships/image" Target="../media/image106.png"/><Relationship Id="rId19" Type="http://schemas.openxmlformats.org/officeDocument/2006/relationships/image" Target="../media/image123.png"/><Relationship Id="rId18" Type="http://schemas.openxmlformats.org/officeDocument/2006/relationships/image" Target="../media/image122.png"/><Relationship Id="rId17" Type="http://schemas.openxmlformats.org/officeDocument/2006/relationships/image" Target="../media/image121.png"/><Relationship Id="rId16" Type="http://schemas.openxmlformats.org/officeDocument/2006/relationships/image" Target="../media/image120.png"/><Relationship Id="rId15" Type="http://schemas.openxmlformats.org/officeDocument/2006/relationships/image" Target="../media/image119.png"/><Relationship Id="rId14" Type="http://schemas.openxmlformats.org/officeDocument/2006/relationships/image" Target="../media/image118.png"/><Relationship Id="rId13" Type="http://schemas.openxmlformats.org/officeDocument/2006/relationships/image" Target="../media/image117.png"/><Relationship Id="rId12" Type="http://schemas.openxmlformats.org/officeDocument/2006/relationships/image" Target="../media/image116.png"/><Relationship Id="rId11" Type="http://schemas.openxmlformats.org/officeDocument/2006/relationships/image" Target="../media/image115.png"/><Relationship Id="rId10" Type="http://schemas.openxmlformats.org/officeDocument/2006/relationships/image" Target="../media/image114.png"/><Relationship Id="rId1" Type="http://schemas.openxmlformats.org/officeDocument/2006/relationships/image" Target="../media/image105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0.png"/><Relationship Id="rId8" Type="http://schemas.openxmlformats.org/officeDocument/2006/relationships/image" Target="../media/image139.png"/><Relationship Id="rId7" Type="http://schemas.openxmlformats.org/officeDocument/2006/relationships/image" Target="../media/image138.png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Relationship Id="rId3" Type="http://schemas.openxmlformats.org/officeDocument/2006/relationships/image" Target="../media/image134.png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156.png"/><Relationship Id="rId24" Type="http://schemas.openxmlformats.org/officeDocument/2006/relationships/image" Target="../media/image155.png"/><Relationship Id="rId23" Type="http://schemas.openxmlformats.org/officeDocument/2006/relationships/image" Target="../media/image154.png"/><Relationship Id="rId22" Type="http://schemas.openxmlformats.org/officeDocument/2006/relationships/image" Target="../media/image153.png"/><Relationship Id="rId21" Type="http://schemas.openxmlformats.org/officeDocument/2006/relationships/image" Target="../media/image152.png"/><Relationship Id="rId20" Type="http://schemas.openxmlformats.org/officeDocument/2006/relationships/image" Target="../media/image151.png"/><Relationship Id="rId2" Type="http://schemas.openxmlformats.org/officeDocument/2006/relationships/image" Target="../media/image133.png"/><Relationship Id="rId19" Type="http://schemas.openxmlformats.org/officeDocument/2006/relationships/image" Target="../media/image150.png"/><Relationship Id="rId18" Type="http://schemas.openxmlformats.org/officeDocument/2006/relationships/image" Target="../media/image149.png"/><Relationship Id="rId17" Type="http://schemas.openxmlformats.org/officeDocument/2006/relationships/image" Target="../media/image148.png"/><Relationship Id="rId16" Type="http://schemas.openxmlformats.org/officeDocument/2006/relationships/image" Target="../media/image147.png"/><Relationship Id="rId15" Type="http://schemas.openxmlformats.org/officeDocument/2006/relationships/image" Target="../media/image146.png"/><Relationship Id="rId14" Type="http://schemas.openxmlformats.org/officeDocument/2006/relationships/image" Target="../media/image145.png"/><Relationship Id="rId13" Type="http://schemas.openxmlformats.org/officeDocument/2006/relationships/image" Target="../media/image144.png"/><Relationship Id="rId12" Type="http://schemas.openxmlformats.org/officeDocument/2006/relationships/image" Target="../media/image143.png"/><Relationship Id="rId11" Type="http://schemas.openxmlformats.org/officeDocument/2006/relationships/image" Target="../media/image142.png"/><Relationship Id="rId10" Type="http://schemas.openxmlformats.org/officeDocument/2006/relationships/image" Target="../media/image141.png"/><Relationship Id="rId1" Type="http://schemas.openxmlformats.org/officeDocument/2006/relationships/image" Target="../media/image13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5.png"/><Relationship Id="rId8" Type="http://schemas.openxmlformats.org/officeDocument/2006/relationships/image" Target="../media/image164.png"/><Relationship Id="rId7" Type="http://schemas.openxmlformats.org/officeDocument/2006/relationships/image" Target="../media/image163.png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Relationship Id="rId36" Type="http://schemas.openxmlformats.org/officeDocument/2006/relationships/slideLayout" Target="../slideLayouts/slideLayout2.xml"/><Relationship Id="rId35" Type="http://schemas.openxmlformats.org/officeDocument/2006/relationships/image" Target="../media/image191.png"/><Relationship Id="rId34" Type="http://schemas.openxmlformats.org/officeDocument/2006/relationships/image" Target="../media/image190.png"/><Relationship Id="rId33" Type="http://schemas.openxmlformats.org/officeDocument/2006/relationships/image" Target="../media/image189.png"/><Relationship Id="rId32" Type="http://schemas.openxmlformats.org/officeDocument/2006/relationships/image" Target="../media/image188.png"/><Relationship Id="rId31" Type="http://schemas.openxmlformats.org/officeDocument/2006/relationships/image" Target="../media/image187.png"/><Relationship Id="rId30" Type="http://schemas.openxmlformats.org/officeDocument/2006/relationships/image" Target="../media/image186.png"/><Relationship Id="rId3" Type="http://schemas.openxmlformats.org/officeDocument/2006/relationships/image" Target="../media/image159.png"/><Relationship Id="rId29" Type="http://schemas.openxmlformats.org/officeDocument/2006/relationships/image" Target="../media/image185.png"/><Relationship Id="rId28" Type="http://schemas.openxmlformats.org/officeDocument/2006/relationships/image" Target="../media/image184.png"/><Relationship Id="rId27" Type="http://schemas.openxmlformats.org/officeDocument/2006/relationships/image" Target="../media/image183.png"/><Relationship Id="rId26" Type="http://schemas.openxmlformats.org/officeDocument/2006/relationships/image" Target="../media/image182.png"/><Relationship Id="rId25" Type="http://schemas.openxmlformats.org/officeDocument/2006/relationships/image" Target="../media/image181.png"/><Relationship Id="rId24" Type="http://schemas.openxmlformats.org/officeDocument/2006/relationships/image" Target="../media/image180.png"/><Relationship Id="rId23" Type="http://schemas.openxmlformats.org/officeDocument/2006/relationships/image" Target="../media/image179.png"/><Relationship Id="rId22" Type="http://schemas.openxmlformats.org/officeDocument/2006/relationships/image" Target="../media/image178.png"/><Relationship Id="rId21" Type="http://schemas.openxmlformats.org/officeDocument/2006/relationships/image" Target="../media/image177.png"/><Relationship Id="rId20" Type="http://schemas.openxmlformats.org/officeDocument/2006/relationships/image" Target="../media/image176.png"/><Relationship Id="rId2" Type="http://schemas.openxmlformats.org/officeDocument/2006/relationships/image" Target="../media/image158.png"/><Relationship Id="rId19" Type="http://schemas.openxmlformats.org/officeDocument/2006/relationships/image" Target="../media/image175.png"/><Relationship Id="rId18" Type="http://schemas.openxmlformats.org/officeDocument/2006/relationships/image" Target="../media/image174.png"/><Relationship Id="rId17" Type="http://schemas.openxmlformats.org/officeDocument/2006/relationships/image" Target="../media/image173.png"/><Relationship Id="rId16" Type="http://schemas.openxmlformats.org/officeDocument/2006/relationships/image" Target="../media/image172.png"/><Relationship Id="rId15" Type="http://schemas.openxmlformats.org/officeDocument/2006/relationships/image" Target="../media/image171.png"/><Relationship Id="rId14" Type="http://schemas.openxmlformats.org/officeDocument/2006/relationships/image" Target="../media/image170.png"/><Relationship Id="rId13" Type="http://schemas.openxmlformats.org/officeDocument/2006/relationships/image" Target="../media/image169.png"/><Relationship Id="rId12" Type="http://schemas.openxmlformats.org/officeDocument/2006/relationships/image" Target="../media/image168.png"/><Relationship Id="rId11" Type="http://schemas.openxmlformats.org/officeDocument/2006/relationships/image" Target="../media/image167.png"/><Relationship Id="rId10" Type="http://schemas.openxmlformats.org/officeDocument/2006/relationships/image" Target="../media/image166.png"/><Relationship Id="rId1" Type="http://schemas.openxmlformats.org/officeDocument/2006/relationships/image" Target="../media/image15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9.png"/><Relationship Id="rId8" Type="http://schemas.openxmlformats.org/officeDocument/2006/relationships/image" Target="../media/image198.png"/><Relationship Id="rId7" Type="http://schemas.openxmlformats.org/officeDocument/2006/relationships/image" Target="../media/image197.png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4" Type="http://schemas.openxmlformats.org/officeDocument/2006/relationships/image" Target="../media/image194.png"/><Relationship Id="rId31" Type="http://schemas.openxmlformats.org/officeDocument/2006/relationships/slideLayout" Target="../slideLayouts/slideLayout2.xml"/><Relationship Id="rId30" Type="http://schemas.openxmlformats.org/officeDocument/2006/relationships/image" Target="../media/image220.png"/><Relationship Id="rId3" Type="http://schemas.openxmlformats.org/officeDocument/2006/relationships/image" Target="../media/image193.png"/><Relationship Id="rId29" Type="http://schemas.openxmlformats.org/officeDocument/2006/relationships/image" Target="../media/image219.png"/><Relationship Id="rId28" Type="http://schemas.openxmlformats.org/officeDocument/2006/relationships/image" Target="../media/image218.png"/><Relationship Id="rId27" Type="http://schemas.openxmlformats.org/officeDocument/2006/relationships/image" Target="../media/image217.png"/><Relationship Id="rId26" Type="http://schemas.openxmlformats.org/officeDocument/2006/relationships/image" Target="../media/image216.png"/><Relationship Id="rId25" Type="http://schemas.openxmlformats.org/officeDocument/2006/relationships/image" Target="../media/image215.png"/><Relationship Id="rId24" Type="http://schemas.openxmlformats.org/officeDocument/2006/relationships/image" Target="../media/image214.png"/><Relationship Id="rId23" Type="http://schemas.openxmlformats.org/officeDocument/2006/relationships/image" Target="../media/image213.png"/><Relationship Id="rId22" Type="http://schemas.openxmlformats.org/officeDocument/2006/relationships/image" Target="../media/image212.png"/><Relationship Id="rId21" Type="http://schemas.openxmlformats.org/officeDocument/2006/relationships/image" Target="../media/image211.jpeg"/><Relationship Id="rId20" Type="http://schemas.openxmlformats.org/officeDocument/2006/relationships/image" Target="../media/image210.png"/><Relationship Id="rId2" Type="http://schemas.openxmlformats.org/officeDocument/2006/relationships/image" Target="../media/image192.png"/><Relationship Id="rId19" Type="http://schemas.openxmlformats.org/officeDocument/2006/relationships/image" Target="../media/image209.png"/><Relationship Id="rId18" Type="http://schemas.openxmlformats.org/officeDocument/2006/relationships/image" Target="../media/image208.png"/><Relationship Id="rId17" Type="http://schemas.openxmlformats.org/officeDocument/2006/relationships/image" Target="../media/image207.png"/><Relationship Id="rId16" Type="http://schemas.openxmlformats.org/officeDocument/2006/relationships/image" Target="../media/image206.png"/><Relationship Id="rId15" Type="http://schemas.openxmlformats.org/officeDocument/2006/relationships/image" Target="../media/image205.png"/><Relationship Id="rId14" Type="http://schemas.openxmlformats.org/officeDocument/2006/relationships/image" Target="../media/image204.png"/><Relationship Id="rId13" Type="http://schemas.openxmlformats.org/officeDocument/2006/relationships/image" Target="../media/image203.png"/><Relationship Id="rId12" Type="http://schemas.openxmlformats.org/officeDocument/2006/relationships/image" Target="../media/image202.png"/><Relationship Id="rId11" Type="http://schemas.openxmlformats.org/officeDocument/2006/relationships/image" Target="../media/image201.png"/><Relationship Id="rId10" Type="http://schemas.openxmlformats.org/officeDocument/2006/relationships/image" Target="../media/image200.png"/><Relationship Id="rId1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9.png"/><Relationship Id="rId8" Type="http://schemas.openxmlformats.org/officeDocument/2006/relationships/image" Target="../media/image228.png"/><Relationship Id="rId7" Type="http://schemas.openxmlformats.org/officeDocument/2006/relationships/image" Target="../media/image227.png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4.png"/><Relationship Id="rId3" Type="http://schemas.openxmlformats.org/officeDocument/2006/relationships/image" Target="../media/image223.png"/><Relationship Id="rId2" Type="http://schemas.openxmlformats.org/officeDocument/2006/relationships/image" Target="../media/image22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34.png"/><Relationship Id="rId13" Type="http://schemas.openxmlformats.org/officeDocument/2006/relationships/image" Target="../media/image233.png"/><Relationship Id="rId12" Type="http://schemas.openxmlformats.org/officeDocument/2006/relationships/image" Target="../media/image232.png"/><Relationship Id="rId11" Type="http://schemas.openxmlformats.org/officeDocument/2006/relationships/image" Target="../media/image231.png"/><Relationship Id="rId10" Type="http://schemas.openxmlformats.org/officeDocument/2006/relationships/image" Target="../media/image230.png"/><Relationship Id="rId1" Type="http://schemas.openxmlformats.org/officeDocument/2006/relationships/image" Target="../media/image22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2.png"/><Relationship Id="rId8" Type="http://schemas.openxmlformats.org/officeDocument/2006/relationships/image" Target="../media/image241.png"/><Relationship Id="rId7" Type="http://schemas.openxmlformats.org/officeDocument/2006/relationships/image" Target="../media/image240.png"/><Relationship Id="rId6" Type="http://schemas.openxmlformats.org/officeDocument/2006/relationships/image" Target="../media/image239.png"/><Relationship Id="rId5" Type="http://schemas.openxmlformats.org/officeDocument/2006/relationships/image" Target="../media/image238.png"/><Relationship Id="rId4" Type="http://schemas.openxmlformats.org/officeDocument/2006/relationships/image" Target="../media/image164.png"/><Relationship Id="rId39" Type="http://schemas.openxmlformats.org/officeDocument/2006/relationships/slideLayout" Target="../slideLayouts/slideLayout2.xml"/><Relationship Id="rId38" Type="http://schemas.openxmlformats.org/officeDocument/2006/relationships/image" Target="../media/image271.png"/><Relationship Id="rId37" Type="http://schemas.openxmlformats.org/officeDocument/2006/relationships/image" Target="../media/image270.png"/><Relationship Id="rId36" Type="http://schemas.openxmlformats.org/officeDocument/2006/relationships/image" Target="../media/image269.png"/><Relationship Id="rId35" Type="http://schemas.openxmlformats.org/officeDocument/2006/relationships/image" Target="../media/image268.png"/><Relationship Id="rId34" Type="http://schemas.openxmlformats.org/officeDocument/2006/relationships/image" Target="../media/image267.png"/><Relationship Id="rId33" Type="http://schemas.openxmlformats.org/officeDocument/2006/relationships/image" Target="../media/image266.png"/><Relationship Id="rId32" Type="http://schemas.openxmlformats.org/officeDocument/2006/relationships/image" Target="../media/image265.png"/><Relationship Id="rId31" Type="http://schemas.openxmlformats.org/officeDocument/2006/relationships/image" Target="../media/image264.png"/><Relationship Id="rId30" Type="http://schemas.openxmlformats.org/officeDocument/2006/relationships/image" Target="../media/image263.png"/><Relationship Id="rId3" Type="http://schemas.openxmlformats.org/officeDocument/2006/relationships/image" Target="../media/image237.png"/><Relationship Id="rId29" Type="http://schemas.openxmlformats.org/officeDocument/2006/relationships/image" Target="../media/image262.png"/><Relationship Id="rId28" Type="http://schemas.openxmlformats.org/officeDocument/2006/relationships/image" Target="../media/image261.png"/><Relationship Id="rId27" Type="http://schemas.openxmlformats.org/officeDocument/2006/relationships/image" Target="../media/image260.png"/><Relationship Id="rId26" Type="http://schemas.openxmlformats.org/officeDocument/2006/relationships/image" Target="../media/image259.png"/><Relationship Id="rId25" Type="http://schemas.openxmlformats.org/officeDocument/2006/relationships/image" Target="../media/image258.png"/><Relationship Id="rId24" Type="http://schemas.openxmlformats.org/officeDocument/2006/relationships/image" Target="../media/image257.png"/><Relationship Id="rId23" Type="http://schemas.openxmlformats.org/officeDocument/2006/relationships/image" Target="../media/image256.png"/><Relationship Id="rId22" Type="http://schemas.openxmlformats.org/officeDocument/2006/relationships/image" Target="../media/image255.png"/><Relationship Id="rId21" Type="http://schemas.openxmlformats.org/officeDocument/2006/relationships/image" Target="../media/image254.png"/><Relationship Id="rId20" Type="http://schemas.openxmlformats.org/officeDocument/2006/relationships/image" Target="../media/image253.png"/><Relationship Id="rId2" Type="http://schemas.openxmlformats.org/officeDocument/2006/relationships/image" Target="../media/image236.png"/><Relationship Id="rId19" Type="http://schemas.openxmlformats.org/officeDocument/2006/relationships/image" Target="../media/image252.png"/><Relationship Id="rId18" Type="http://schemas.openxmlformats.org/officeDocument/2006/relationships/image" Target="../media/image251.png"/><Relationship Id="rId17" Type="http://schemas.openxmlformats.org/officeDocument/2006/relationships/image" Target="../media/image250.png"/><Relationship Id="rId16" Type="http://schemas.openxmlformats.org/officeDocument/2006/relationships/image" Target="../media/image249.png"/><Relationship Id="rId15" Type="http://schemas.openxmlformats.org/officeDocument/2006/relationships/image" Target="../media/image248.png"/><Relationship Id="rId14" Type="http://schemas.openxmlformats.org/officeDocument/2006/relationships/image" Target="../media/image247.png"/><Relationship Id="rId13" Type="http://schemas.openxmlformats.org/officeDocument/2006/relationships/image" Target="../media/image246.png"/><Relationship Id="rId12" Type="http://schemas.openxmlformats.org/officeDocument/2006/relationships/image" Target="../media/image245.png"/><Relationship Id="rId11" Type="http://schemas.openxmlformats.org/officeDocument/2006/relationships/image" Target="../media/image244.png"/><Relationship Id="rId10" Type="http://schemas.openxmlformats.org/officeDocument/2006/relationships/image" Target="../media/image243.png"/><Relationship Id="rId1" Type="http://schemas.openxmlformats.org/officeDocument/2006/relationships/image" Target="../media/image23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0.png"/><Relationship Id="rId8" Type="http://schemas.openxmlformats.org/officeDocument/2006/relationships/image" Target="../media/image279.png"/><Relationship Id="rId7" Type="http://schemas.openxmlformats.org/officeDocument/2006/relationships/image" Target="../media/image278.png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Relationship Id="rId3" Type="http://schemas.openxmlformats.org/officeDocument/2006/relationships/image" Target="../media/image274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291.png"/><Relationship Id="rId2" Type="http://schemas.openxmlformats.org/officeDocument/2006/relationships/image" Target="../media/image273.png"/><Relationship Id="rId19" Type="http://schemas.openxmlformats.org/officeDocument/2006/relationships/image" Target="../media/image290.png"/><Relationship Id="rId18" Type="http://schemas.openxmlformats.org/officeDocument/2006/relationships/image" Target="../media/image289.png"/><Relationship Id="rId17" Type="http://schemas.openxmlformats.org/officeDocument/2006/relationships/image" Target="../media/image288.png"/><Relationship Id="rId16" Type="http://schemas.openxmlformats.org/officeDocument/2006/relationships/image" Target="../media/image287.png"/><Relationship Id="rId15" Type="http://schemas.openxmlformats.org/officeDocument/2006/relationships/image" Target="../media/image286.png"/><Relationship Id="rId14" Type="http://schemas.openxmlformats.org/officeDocument/2006/relationships/image" Target="../media/image285.png"/><Relationship Id="rId13" Type="http://schemas.openxmlformats.org/officeDocument/2006/relationships/image" Target="../media/image284.png"/><Relationship Id="rId12" Type="http://schemas.openxmlformats.org/officeDocument/2006/relationships/image" Target="../media/image283.png"/><Relationship Id="rId11" Type="http://schemas.openxmlformats.org/officeDocument/2006/relationships/image" Target="../media/image282.png"/><Relationship Id="rId10" Type="http://schemas.openxmlformats.org/officeDocument/2006/relationships/image" Target="../media/image281.png"/><Relationship Id="rId1" Type="http://schemas.openxmlformats.org/officeDocument/2006/relationships/image" Target="../media/image27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0.png"/><Relationship Id="rId8" Type="http://schemas.openxmlformats.org/officeDocument/2006/relationships/image" Target="../media/image299.png"/><Relationship Id="rId74" Type="http://schemas.openxmlformats.org/officeDocument/2006/relationships/slideLayout" Target="../slideLayouts/slideLayout2.xml"/><Relationship Id="rId73" Type="http://schemas.openxmlformats.org/officeDocument/2006/relationships/image" Target="../media/image364.png"/><Relationship Id="rId72" Type="http://schemas.openxmlformats.org/officeDocument/2006/relationships/image" Target="../media/image363.png"/><Relationship Id="rId71" Type="http://schemas.openxmlformats.org/officeDocument/2006/relationships/image" Target="../media/image362.png"/><Relationship Id="rId70" Type="http://schemas.openxmlformats.org/officeDocument/2006/relationships/image" Target="../media/image361.png"/><Relationship Id="rId7" Type="http://schemas.openxmlformats.org/officeDocument/2006/relationships/image" Target="../media/image298.png"/><Relationship Id="rId69" Type="http://schemas.openxmlformats.org/officeDocument/2006/relationships/image" Target="../media/image360.png"/><Relationship Id="rId68" Type="http://schemas.openxmlformats.org/officeDocument/2006/relationships/image" Target="../media/image359.png"/><Relationship Id="rId67" Type="http://schemas.openxmlformats.org/officeDocument/2006/relationships/image" Target="../media/image358.png"/><Relationship Id="rId66" Type="http://schemas.openxmlformats.org/officeDocument/2006/relationships/image" Target="../media/image357.png"/><Relationship Id="rId65" Type="http://schemas.openxmlformats.org/officeDocument/2006/relationships/image" Target="../media/image356.png"/><Relationship Id="rId64" Type="http://schemas.openxmlformats.org/officeDocument/2006/relationships/image" Target="../media/image355.png"/><Relationship Id="rId63" Type="http://schemas.openxmlformats.org/officeDocument/2006/relationships/image" Target="../media/image354.png"/><Relationship Id="rId62" Type="http://schemas.openxmlformats.org/officeDocument/2006/relationships/image" Target="../media/image353.png"/><Relationship Id="rId61" Type="http://schemas.openxmlformats.org/officeDocument/2006/relationships/image" Target="../media/image352.png"/><Relationship Id="rId60" Type="http://schemas.openxmlformats.org/officeDocument/2006/relationships/image" Target="../media/image351.png"/><Relationship Id="rId6" Type="http://schemas.openxmlformats.org/officeDocument/2006/relationships/image" Target="../media/image297.png"/><Relationship Id="rId59" Type="http://schemas.openxmlformats.org/officeDocument/2006/relationships/image" Target="../media/image350.png"/><Relationship Id="rId58" Type="http://schemas.openxmlformats.org/officeDocument/2006/relationships/image" Target="../media/image349.png"/><Relationship Id="rId57" Type="http://schemas.openxmlformats.org/officeDocument/2006/relationships/image" Target="../media/image348.png"/><Relationship Id="rId56" Type="http://schemas.openxmlformats.org/officeDocument/2006/relationships/image" Target="../media/image347.png"/><Relationship Id="rId55" Type="http://schemas.openxmlformats.org/officeDocument/2006/relationships/image" Target="../media/image346.png"/><Relationship Id="rId54" Type="http://schemas.openxmlformats.org/officeDocument/2006/relationships/image" Target="../media/image345.png"/><Relationship Id="rId53" Type="http://schemas.openxmlformats.org/officeDocument/2006/relationships/image" Target="../media/image344.png"/><Relationship Id="rId52" Type="http://schemas.openxmlformats.org/officeDocument/2006/relationships/image" Target="../media/image343.png"/><Relationship Id="rId51" Type="http://schemas.openxmlformats.org/officeDocument/2006/relationships/image" Target="../media/image342.png"/><Relationship Id="rId50" Type="http://schemas.openxmlformats.org/officeDocument/2006/relationships/image" Target="../media/image341.png"/><Relationship Id="rId5" Type="http://schemas.openxmlformats.org/officeDocument/2006/relationships/image" Target="../media/image296.png"/><Relationship Id="rId49" Type="http://schemas.openxmlformats.org/officeDocument/2006/relationships/image" Target="../media/image340.png"/><Relationship Id="rId48" Type="http://schemas.openxmlformats.org/officeDocument/2006/relationships/image" Target="../media/image339.png"/><Relationship Id="rId47" Type="http://schemas.openxmlformats.org/officeDocument/2006/relationships/image" Target="../media/image338.png"/><Relationship Id="rId46" Type="http://schemas.openxmlformats.org/officeDocument/2006/relationships/image" Target="../media/image337.png"/><Relationship Id="rId45" Type="http://schemas.openxmlformats.org/officeDocument/2006/relationships/image" Target="../media/image336.png"/><Relationship Id="rId44" Type="http://schemas.openxmlformats.org/officeDocument/2006/relationships/image" Target="../media/image335.png"/><Relationship Id="rId43" Type="http://schemas.openxmlformats.org/officeDocument/2006/relationships/image" Target="../media/image334.png"/><Relationship Id="rId42" Type="http://schemas.openxmlformats.org/officeDocument/2006/relationships/image" Target="../media/image333.png"/><Relationship Id="rId41" Type="http://schemas.openxmlformats.org/officeDocument/2006/relationships/image" Target="../media/image332.png"/><Relationship Id="rId40" Type="http://schemas.openxmlformats.org/officeDocument/2006/relationships/image" Target="../media/image331.png"/><Relationship Id="rId4" Type="http://schemas.openxmlformats.org/officeDocument/2006/relationships/image" Target="../media/image295.png"/><Relationship Id="rId39" Type="http://schemas.openxmlformats.org/officeDocument/2006/relationships/image" Target="../media/image330.png"/><Relationship Id="rId38" Type="http://schemas.openxmlformats.org/officeDocument/2006/relationships/image" Target="../media/image329.png"/><Relationship Id="rId37" Type="http://schemas.openxmlformats.org/officeDocument/2006/relationships/image" Target="../media/image328.png"/><Relationship Id="rId36" Type="http://schemas.openxmlformats.org/officeDocument/2006/relationships/image" Target="../media/image327.png"/><Relationship Id="rId35" Type="http://schemas.openxmlformats.org/officeDocument/2006/relationships/image" Target="../media/image326.png"/><Relationship Id="rId34" Type="http://schemas.openxmlformats.org/officeDocument/2006/relationships/image" Target="../media/image325.png"/><Relationship Id="rId33" Type="http://schemas.openxmlformats.org/officeDocument/2006/relationships/image" Target="../media/image324.png"/><Relationship Id="rId32" Type="http://schemas.openxmlformats.org/officeDocument/2006/relationships/image" Target="../media/image323.png"/><Relationship Id="rId31" Type="http://schemas.openxmlformats.org/officeDocument/2006/relationships/image" Target="../media/image322.png"/><Relationship Id="rId30" Type="http://schemas.openxmlformats.org/officeDocument/2006/relationships/image" Target="../media/image321.png"/><Relationship Id="rId3" Type="http://schemas.openxmlformats.org/officeDocument/2006/relationships/image" Target="../media/image294.png"/><Relationship Id="rId29" Type="http://schemas.openxmlformats.org/officeDocument/2006/relationships/image" Target="../media/image320.png"/><Relationship Id="rId28" Type="http://schemas.openxmlformats.org/officeDocument/2006/relationships/image" Target="../media/image319.png"/><Relationship Id="rId27" Type="http://schemas.openxmlformats.org/officeDocument/2006/relationships/image" Target="../media/image318.png"/><Relationship Id="rId26" Type="http://schemas.openxmlformats.org/officeDocument/2006/relationships/image" Target="../media/image317.png"/><Relationship Id="rId25" Type="http://schemas.openxmlformats.org/officeDocument/2006/relationships/image" Target="../media/image316.png"/><Relationship Id="rId24" Type="http://schemas.openxmlformats.org/officeDocument/2006/relationships/image" Target="../media/image315.png"/><Relationship Id="rId23" Type="http://schemas.openxmlformats.org/officeDocument/2006/relationships/image" Target="../media/image314.png"/><Relationship Id="rId22" Type="http://schemas.openxmlformats.org/officeDocument/2006/relationships/image" Target="../media/image313.png"/><Relationship Id="rId21" Type="http://schemas.openxmlformats.org/officeDocument/2006/relationships/image" Target="../media/image312.png"/><Relationship Id="rId20" Type="http://schemas.openxmlformats.org/officeDocument/2006/relationships/image" Target="../media/image311.png"/><Relationship Id="rId2" Type="http://schemas.openxmlformats.org/officeDocument/2006/relationships/image" Target="../media/image293.png"/><Relationship Id="rId19" Type="http://schemas.openxmlformats.org/officeDocument/2006/relationships/image" Target="../media/image310.png"/><Relationship Id="rId18" Type="http://schemas.openxmlformats.org/officeDocument/2006/relationships/image" Target="../media/image309.png"/><Relationship Id="rId17" Type="http://schemas.openxmlformats.org/officeDocument/2006/relationships/image" Target="../media/image308.png"/><Relationship Id="rId16" Type="http://schemas.openxmlformats.org/officeDocument/2006/relationships/image" Target="../media/image307.png"/><Relationship Id="rId15" Type="http://schemas.openxmlformats.org/officeDocument/2006/relationships/image" Target="../media/image306.png"/><Relationship Id="rId14" Type="http://schemas.openxmlformats.org/officeDocument/2006/relationships/image" Target="../media/image305.png"/><Relationship Id="rId13" Type="http://schemas.openxmlformats.org/officeDocument/2006/relationships/image" Target="../media/image304.png"/><Relationship Id="rId12" Type="http://schemas.openxmlformats.org/officeDocument/2006/relationships/image" Target="../media/image303.png"/><Relationship Id="rId11" Type="http://schemas.openxmlformats.org/officeDocument/2006/relationships/image" Target="../media/image302.png"/><Relationship Id="rId10" Type="http://schemas.openxmlformats.org/officeDocument/2006/relationships/image" Target="../media/image301.png"/><Relationship Id="rId1" Type="http://schemas.openxmlformats.org/officeDocument/2006/relationships/image" Target="../media/image29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371.png"/><Relationship Id="rId6" Type="http://schemas.openxmlformats.org/officeDocument/2006/relationships/image" Target="../media/image370.png"/><Relationship Id="rId5" Type="http://schemas.openxmlformats.org/officeDocument/2006/relationships/image" Target="../media/image369.png"/><Relationship Id="rId4" Type="http://schemas.openxmlformats.org/officeDocument/2006/relationships/image" Target="../media/image368.png"/><Relationship Id="rId3" Type="http://schemas.openxmlformats.org/officeDocument/2006/relationships/image" Target="../media/image367.png"/><Relationship Id="rId2" Type="http://schemas.openxmlformats.org/officeDocument/2006/relationships/image" Target="../media/image366.png"/><Relationship Id="rId1" Type="http://schemas.openxmlformats.org/officeDocument/2006/relationships/image" Target="../media/image365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378.png"/><Relationship Id="rId7" Type="http://schemas.openxmlformats.org/officeDocument/2006/relationships/image" Target="../media/image377.png"/><Relationship Id="rId6" Type="http://schemas.openxmlformats.org/officeDocument/2006/relationships/image" Target="../media/image376.png"/><Relationship Id="rId5" Type="http://schemas.openxmlformats.org/officeDocument/2006/relationships/image" Target="../media/image375.png"/><Relationship Id="rId4" Type="http://schemas.openxmlformats.org/officeDocument/2006/relationships/image" Target="../media/image374.png"/><Relationship Id="rId3" Type="http://schemas.openxmlformats.org/officeDocument/2006/relationships/image" Target="../media/image373.png"/><Relationship Id="rId2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72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6.png"/><Relationship Id="rId8" Type="http://schemas.openxmlformats.org/officeDocument/2006/relationships/image" Target="../media/image385.png"/><Relationship Id="rId7" Type="http://schemas.openxmlformats.org/officeDocument/2006/relationships/image" Target="../media/image384.png"/><Relationship Id="rId6" Type="http://schemas.openxmlformats.org/officeDocument/2006/relationships/image" Target="../media/image383.png"/><Relationship Id="rId5" Type="http://schemas.openxmlformats.org/officeDocument/2006/relationships/image" Target="../media/image382.png"/><Relationship Id="rId4" Type="http://schemas.openxmlformats.org/officeDocument/2006/relationships/image" Target="../media/image381.png"/><Relationship Id="rId3" Type="http://schemas.openxmlformats.org/officeDocument/2006/relationships/image" Target="../media/image380.png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88.png"/><Relationship Id="rId10" Type="http://schemas.openxmlformats.org/officeDocument/2006/relationships/image" Target="../media/image387.png"/><Relationship Id="rId1" Type="http://schemas.openxmlformats.org/officeDocument/2006/relationships/image" Target="../media/image379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7.png"/><Relationship Id="rId8" Type="http://schemas.openxmlformats.org/officeDocument/2006/relationships/image" Target="../media/image396.png"/><Relationship Id="rId7" Type="http://schemas.openxmlformats.org/officeDocument/2006/relationships/image" Target="../media/image395.png"/><Relationship Id="rId6" Type="http://schemas.openxmlformats.org/officeDocument/2006/relationships/image" Target="../media/image394.png"/><Relationship Id="rId5" Type="http://schemas.openxmlformats.org/officeDocument/2006/relationships/image" Target="../media/image393.png"/><Relationship Id="rId4" Type="http://schemas.openxmlformats.org/officeDocument/2006/relationships/image" Target="../media/image392.png"/><Relationship Id="rId3" Type="http://schemas.openxmlformats.org/officeDocument/2006/relationships/image" Target="../media/image391.png"/><Relationship Id="rId2" Type="http://schemas.openxmlformats.org/officeDocument/2006/relationships/image" Target="../media/image390.png"/><Relationship Id="rId19" Type="http://schemas.openxmlformats.org/officeDocument/2006/relationships/slideLayout" Target="../slideLayouts/slideLayout4.xml"/><Relationship Id="rId18" Type="http://schemas.openxmlformats.org/officeDocument/2006/relationships/image" Target="../media/image406.png"/><Relationship Id="rId17" Type="http://schemas.openxmlformats.org/officeDocument/2006/relationships/image" Target="../media/image405.png"/><Relationship Id="rId16" Type="http://schemas.openxmlformats.org/officeDocument/2006/relationships/image" Target="../media/image404.png"/><Relationship Id="rId15" Type="http://schemas.openxmlformats.org/officeDocument/2006/relationships/image" Target="../media/image403.png"/><Relationship Id="rId14" Type="http://schemas.openxmlformats.org/officeDocument/2006/relationships/image" Target="../media/image402.png"/><Relationship Id="rId13" Type="http://schemas.openxmlformats.org/officeDocument/2006/relationships/image" Target="../media/image401.png"/><Relationship Id="rId12" Type="http://schemas.openxmlformats.org/officeDocument/2006/relationships/image" Target="../media/image400.png"/><Relationship Id="rId11" Type="http://schemas.openxmlformats.org/officeDocument/2006/relationships/image" Target="../media/image399.png"/><Relationship Id="rId10" Type="http://schemas.openxmlformats.org/officeDocument/2006/relationships/image" Target="../media/image398.png"/><Relationship Id="rId1" Type="http://schemas.openxmlformats.org/officeDocument/2006/relationships/image" Target="../media/image389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411.png"/><Relationship Id="rId4" Type="http://schemas.openxmlformats.org/officeDocument/2006/relationships/image" Target="../media/image410.png"/><Relationship Id="rId3" Type="http://schemas.openxmlformats.org/officeDocument/2006/relationships/image" Target="../media/image409.png"/><Relationship Id="rId2" Type="http://schemas.openxmlformats.org/officeDocument/2006/relationships/image" Target="../media/image408.png"/><Relationship Id="rId1" Type="http://schemas.openxmlformats.org/officeDocument/2006/relationships/image" Target="../media/image407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0.png"/><Relationship Id="rId8" Type="http://schemas.openxmlformats.org/officeDocument/2006/relationships/image" Target="../media/image419.png"/><Relationship Id="rId7" Type="http://schemas.openxmlformats.org/officeDocument/2006/relationships/image" Target="../media/image418.png"/><Relationship Id="rId6" Type="http://schemas.openxmlformats.org/officeDocument/2006/relationships/image" Target="../media/image417.png"/><Relationship Id="rId5" Type="http://schemas.openxmlformats.org/officeDocument/2006/relationships/image" Target="../media/image416.png"/><Relationship Id="rId4" Type="http://schemas.openxmlformats.org/officeDocument/2006/relationships/image" Target="../media/image415.png"/><Relationship Id="rId3" Type="http://schemas.openxmlformats.org/officeDocument/2006/relationships/image" Target="../media/image414.png"/><Relationship Id="rId2" Type="http://schemas.openxmlformats.org/officeDocument/2006/relationships/image" Target="../media/image413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21.png"/><Relationship Id="rId1" Type="http://schemas.openxmlformats.org/officeDocument/2006/relationships/image" Target="../media/image4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27050" y="948055"/>
            <a:ext cx="10725150" cy="3421380"/>
          </a:xfrm>
          <a:prstGeom prst="rect">
            <a:avLst/>
          </a:prstGeom>
        </p:spPr>
        <p:txBody>
          <a:bodyPr vert="horz" wrap="square" lIns="0" tIns="270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sz="8250" spc="-10" dirty="0">
                <a:solidFill>
                  <a:srgbClr val="FFFFFF"/>
                </a:solidFill>
              </a:rPr>
              <a:t>HIDL-</a:t>
            </a:r>
            <a:r>
              <a:rPr lang="en-US" sz="8250" spc="-10" dirty="0">
                <a:solidFill>
                  <a:srgbClr val="FFFFFF"/>
                </a:solidFill>
              </a:rPr>
              <a:t>1800W</a:t>
            </a:r>
            <a:r>
              <a:rPr sz="8250" spc="-40" dirty="0">
                <a:solidFill>
                  <a:srgbClr val="FFFFFF"/>
                </a:solidFill>
              </a:rPr>
              <a:t> </a:t>
            </a:r>
            <a:r>
              <a:rPr lang="en-US" sz="8250" spc="-40" dirty="0">
                <a:solidFill>
                  <a:srgbClr val="FFFFFF"/>
                </a:solidFill>
              </a:rPr>
              <a:t>(755nm+</a:t>
            </a:r>
            <a:r>
              <a:rPr sz="8250" spc="-10" dirty="0">
                <a:solidFill>
                  <a:srgbClr val="FFFFFF"/>
                </a:solidFill>
              </a:rPr>
              <a:t>808nm</a:t>
            </a:r>
            <a:r>
              <a:rPr lang="en-US" sz="8250" spc="-10" dirty="0">
                <a:solidFill>
                  <a:srgbClr val="FFFFFF"/>
                </a:solidFill>
              </a:rPr>
              <a:t>+1064)</a:t>
            </a:r>
            <a:endParaRPr sz="8250"/>
          </a:p>
          <a:p>
            <a:pPr marL="22860">
              <a:lnSpc>
                <a:spcPct val="100000"/>
              </a:lnSpc>
              <a:spcBef>
                <a:spcPts val="810"/>
              </a:spcBef>
            </a:pP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Supe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r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Hig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h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Powe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r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Diod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e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Lase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r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Hai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r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Remova</a:t>
            </a:r>
            <a:r>
              <a:rPr sz="3300" b="0" i="0" spc="-5" dirty="0">
                <a:solidFill>
                  <a:srgbClr val="6D6D73"/>
                </a:solidFill>
                <a:latin typeface="Arial MT"/>
                <a:cs typeface="Arial MT"/>
              </a:rPr>
              <a:t>l</a:t>
            </a:r>
            <a:r>
              <a:rPr sz="3300" b="0" i="0" spc="-265" dirty="0">
                <a:solidFill>
                  <a:srgbClr val="6D6D73"/>
                </a:solidFill>
                <a:latin typeface="Arial MT"/>
                <a:cs typeface="Arial MT"/>
              </a:rPr>
              <a:t> </a:t>
            </a:r>
            <a:r>
              <a:rPr sz="3300" b="0" i="0" spc="-140" dirty="0">
                <a:solidFill>
                  <a:srgbClr val="6D6D73"/>
                </a:solidFill>
                <a:latin typeface="Arial MT"/>
                <a:cs typeface="Arial MT"/>
              </a:rPr>
              <a:t>Machine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48433" y="4673429"/>
            <a:ext cx="6301740" cy="1951989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Gold</a:t>
            </a:r>
            <a:r>
              <a:rPr sz="24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Standard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working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energy- 10J 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24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5ms</a:t>
            </a:r>
            <a:endParaRPr sz="2450">
              <a:latin typeface="Arial" panose="020B0604020202020204"/>
              <a:cs typeface="Arial" panose="020B0604020202020204"/>
            </a:endParaRPr>
          </a:p>
          <a:p>
            <a:pPr marL="12700" marR="2597150">
              <a:lnSpc>
                <a:spcPct val="129000"/>
              </a:lnSpc>
            </a:pP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Super</a:t>
            </a:r>
            <a:r>
              <a:rPr sz="2450" spc="-2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short</a:t>
            </a:r>
            <a:r>
              <a:rPr sz="2450" spc="-1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5" dirty="0">
                <a:solidFill>
                  <a:srgbClr val="999999"/>
                </a:solidFill>
                <a:latin typeface="Arial MT"/>
                <a:cs typeface="Arial MT"/>
              </a:rPr>
              <a:t>pulse</a:t>
            </a:r>
            <a:r>
              <a:rPr sz="2450" spc="-2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5" dirty="0">
                <a:solidFill>
                  <a:srgbClr val="999999"/>
                </a:solidFill>
                <a:latin typeface="Arial MT"/>
                <a:cs typeface="Arial MT"/>
              </a:rPr>
              <a:t>duration </a:t>
            </a:r>
            <a:r>
              <a:rPr sz="2450" spc="-66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Super</a:t>
            </a:r>
            <a:r>
              <a:rPr sz="2450" spc="1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5" dirty="0">
                <a:solidFill>
                  <a:srgbClr val="999999"/>
                </a:solidFill>
                <a:latin typeface="Arial MT"/>
                <a:cs typeface="Arial MT"/>
              </a:rPr>
              <a:t>long</a:t>
            </a: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999999"/>
                </a:solidFill>
                <a:latin typeface="Arial MT"/>
                <a:cs typeface="Arial MT"/>
              </a:rPr>
              <a:t>life</a:t>
            </a:r>
            <a:r>
              <a:rPr sz="2450" spc="68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span </a:t>
            </a:r>
            <a:r>
              <a:rPr sz="2450" spc="1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10" dirty="0">
                <a:solidFill>
                  <a:srgbClr val="999999"/>
                </a:solidFill>
                <a:latin typeface="Arial MT"/>
                <a:cs typeface="Arial MT"/>
              </a:rPr>
              <a:t>Super</a:t>
            </a:r>
            <a:r>
              <a:rPr sz="245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5" dirty="0">
                <a:solidFill>
                  <a:srgbClr val="999999"/>
                </a:solidFill>
                <a:latin typeface="Arial MT"/>
                <a:cs typeface="Arial MT"/>
              </a:rPr>
              <a:t>high</a:t>
            </a:r>
            <a:r>
              <a:rPr sz="245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2450" spc="5" dirty="0">
                <a:solidFill>
                  <a:srgbClr val="999999"/>
                </a:solidFill>
                <a:latin typeface="Arial MT"/>
                <a:cs typeface="Arial MT"/>
              </a:rPr>
              <a:t>power</a:t>
            </a:r>
            <a:endParaRPr sz="245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848573" y="2107758"/>
            <a:ext cx="1071245" cy="433705"/>
            <a:chOff x="2018263" y="3977198"/>
            <a:chExt cx="1071245" cy="433705"/>
          </a:xfrm>
        </p:grpSpPr>
        <p:sp>
          <p:nvSpPr>
            <p:cNvPr id="20" name="object 20"/>
            <p:cNvSpPr/>
            <p:nvPr/>
          </p:nvSpPr>
          <p:spPr>
            <a:xfrm>
              <a:off x="2060146" y="4019081"/>
              <a:ext cx="987425" cy="350520"/>
            </a:xfrm>
            <a:custGeom>
              <a:avLst/>
              <a:gdLst/>
              <a:ahLst/>
              <a:cxnLst/>
              <a:rect l="l" t="t" r="r" b="b"/>
              <a:pathLst>
                <a:path w="987425" h="350520">
                  <a:moveTo>
                    <a:pt x="811933" y="349895"/>
                  </a:moveTo>
                  <a:lnTo>
                    <a:pt x="174947" y="349895"/>
                  </a:lnTo>
                  <a:lnTo>
                    <a:pt x="128579" y="343617"/>
                  </a:lnTo>
                  <a:lnTo>
                    <a:pt x="86827" y="325919"/>
                  </a:lnTo>
                  <a:lnTo>
                    <a:pt x="51392" y="298502"/>
                  </a:lnTo>
                  <a:lnTo>
                    <a:pt x="23975" y="263067"/>
                  </a:lnTo>
                  <a:lnTo>
                    <a:pt x="6277" y="221315"/>
                  </a:lnTo>
                  <a:lnTo>
                    <a:pt x="0" y="174947"/>
                  </a:lnTo>
                  <a:lnTo>
                    <a:pt x="6277" y="128579"/>
                  </a:lnTo>
                  <a:lnTo>
                    <a:pt x="23975" y="86827"/>
                  </a:lnTo>
                  <a:lnTo>
                    <a:pt x="51392" y="51392"/>
                  </a:lnTo>
                  <a:lnTo>
                    <a:pt x="86827" y="23975"/>
                  </a:lnTo>
                  <a:lnTo>
                    <a:pt x="128579" y="6277"/>
                  </a:lnTo>
                  <a:lnTo>
                    <a:pt x="174947" y="0"/>
                  </a:lnTo>
                  <a:lnTo>
                    <a:pt x="811933" y="0"/>
                  </a:lnTo>
                  <a:lnTo>
                    <a:pt x="858301" y="6277"/>
                  </a:lnTo>
                  <a:lnTo>
                    <a:pt x="900053" y="23975"/>
                  </a:lnTo>
                  <a:lnTo>
                    <a:pt x="935488" y="51392"/>
                  </a:lnTo>
                  <a:lnTo>
                    <a:pt x="962905" y="86827"/>
                  </a:lnTo>
                  <a:lnTo>
                    <a:pt x="980603" y="128579"/>
                  </a:lnTo>
                  <a:lnTo>
                    <a:pt x="986880" y="174947"/>
                  </a:lnTo>
                  <a:lnTo>
                    <a:pt x="980603" y="221315"/>
                  </a:lnTo>
                  <a:lnTo>
                    <a:pt x="962905" y="263067"/>
                  </a:lnTo>
                  <a:lnTo>
                    <a:pt x="935488" y="298502"/>
                  </a:lnTo>
                  <a:lnTo>
                    <a:pt x="900053" y="325919"/>
                  </a:lnTo>
                  <a:lnTo>
                    <a:pt x="858301" y="343617"/>
                  </a:lnTo>
                  <a:lnTo>
                    <a:pt x="811933" y="349895"/>
                  </a:lnTo>
                  <a:close/>
                </a:path>
              </a:pathLst>
            </a:custGeom>
            <a:ln w="83767">
              <a:solidFill>
                <a:srgbClr val="364D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353970" y="4153423"/>
              <a:ext cx="399415" cy="81280"/>
            </a:xfrm>
            <a:custGeom>
              <a:avLst/>
              <a:gdLst/>
              <a:ahLst/>
              <a:cxnLst/>
              <a:rect l="l" t="t" r="r" b="b"/>
              <a:pathLst>
                <a:path w="399414" h="81279">
                  <a:moveTo>
                    <a:pt x="358627" y="0"/>
                  </a:moveTo>
                  <a:lnTo>
                    <a:pt x="40595" y="0"/>
                  </a:lnTo>
                  <a:lnTo>
                    <a:pt x="24790" y="3190"/>
                  </a:lnTo>
                  <a:lnTo>
                    <a:pt x="11887" y="11892"/>
                  </a:lnTo>
                  <a:lnTo>
                    <a:pt x="3189" y="24799"/>
                  </a:lnTo>
                  <a:lnTo>
                    <a:pt x="0" y="40606"/>
                  </a:lnTo>
                  <a:lnTo>
                    <a:pt x="3189" y="56406"/>
                  </a:lnTo>
                  <a:lnTo>
                    <a:pt x="11887" y="69310"/>
                  </a:lnTo>
                  <a:lnTo>
                    <a:pt x="24790" y="78011"/>
                  </a:lnTo>
                  <a:lnTo>
                    <a:pt x="40595" y="81201"/>
                  </a:lnTo>
                  <a:lnTo>
                    <a:pt x="358627" y="81201"/>
                  </a:lnTo>
                  <a:lnTo>
                    <a:pt x="374432" y="78011"/>
                  </a:lnTo>
                  <a:lnTo>
                    <a:pt x="387336" y="69310"/>
                  </a:lnTo>
                  <a:lnTo>
                    <a:pt x="396034" y="56406"/>
                  </a:lnTo>
                  <a:lnTo>
                    <a:pt x="399223" y="40606"/>
                  </a:lnTo>
                  <a:lnTo>
                    <a:pt x="396034" y="24799"/>
                  </a:lnTo>
                  <a:lnTo>
                    <a:pt x="387336" y="11892"/>
                  </a:lnTo>
                  <a:lnTo>
                    <a:pt x="374432" y="3190"/>
                  </a:lnTo>
                  <a:lnTo>
                    <a:pt x="358627" y="0"/>
                  </a:lnTo>
                  <a:close/>
                </a:path>
              </a:pathLst>
            </a:custGeom>
            <a:solidFill>
              <a:srgbClr val="4675BE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146379" y="2900445"/>
            <a:ext cx="4482465" cy="292100"/>
            <a:chOff x="7146379" y="2900445"/>
            <a:chExt cx="4482465" cy="292100"/>
          </a:xfrm>
        </p:grpSpPr>
        <p:sp>
          <p:nvSpPr>
            <p:cNvPr id="4" name="object 4"/>
            <p:cNvSpPr/>
            <p:nvPr/>
          </p:nvSpPr>
          <p:spPr>
            <a:xfrm>
              <a:off x="7156850" y="3046294"/>
              <a:ext cx="4115435" cy="111125"/>
            </a:xfrm>
            <a:custGeom>
              <a:avLst/>
              <a:gdLst/>
              <a:ahLst/>
              <a:cxnLst/>
              <a:rect l="l" t="t" r="r" b="b"/>
              <a:pathLst>
                <a:path w="4115434" h="111125">
                  <a:moveTo>
                    <a:pt x="4115057" y="0"/>
                  </a:moveTo>
                  <a:lnTo>
                    <a:pt x="2193650" y="0"/>
                  </a:lnTo>
                  <a:lnTo>
                    <a:pt x="2104647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09609" y="2900445"/>
              <a:ext cx="518616" cy="29170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476181" y="3581039"/>
            <a:ext cx="2890520" cy="292100"/>
            <a:chOff x="8476181" y="3581039"/>
            <a:chExt cx="2890520" cy="292100"/>
          </a:xfrm>
        </p:grpSpPr>
        <p:sp>
          <p:nvSpPr>
            <p:cNvPr id="7" name="object 7"/>
            <p:cNvSpPr/>
            <p:nvPr/>
          </p:nvSpPr>
          <p:spPr>
            <a:xfrm>
              <a:off x="8486652" y="3726902"/>
              <a:ext cx="2565400" cy="111125"/>
            </a:xfrm>
            <a:custGeom>
              <a:avLst/>
              <a:gdLst/>
              <a:ahLst/>
              <a:cxnLst/>
              <a:rect l="l" t="t" r="r" b="b"/>
              <a:pathLst>
                <a:path w="2565400" h="111125">
                  <a:moveTo>
                    <a:pt x="2565366" y="0"/>
                  </a:moveTo>
                  <a:lnTo>
                    <a:pt x="863848" y="0"/>
                  </a:lnTo>
                  <a:lnTo>
                    <a:pt x="774845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7837" y="3581039"/>
              <a:ext cx="518616" cy="291722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7104495" y="5266122"/>
            <a:ext cx="4932045" cy="111125"/>
          </a:xfrm>
          <a:custGeom>
            <a:avLst/>
            <a:gdLst/>
            <a:ahLst/>
            <a:cxnLst/>
            <a:rect l="l" t="t" r="r" b="b"/>
            <a:pathLst>
              <a:path w="4932045" h="111125">
                <a:moveTo>
                  <a:pt x="4931787" y="0"/>
                </a:moveTo>
                <a:lnTo>
                  <a:pt x="2246004" y="0"/>
                </a:lnTo>
                <a:lnTo>
                  <a:pt x="2157002" y="110677"/>
                </a:lnTo>
                <a:lnTo>
                  <a:pt x="0" y="110677"/>
                </a:lnTo>
              </a:path>
            </a:pathLst>
          </a:custGeom>
          <a:ln w="20941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069136" y="5038800"/>
            <a:ext cx="2179320" cy="1209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Emergency</a:t>
            </a:r>
            <a:r>
              <a:rPr sz="2050" spc="-9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Button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174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Switch</a:t>
            </a:r>
            <a:r>
              <a:rPr sz="2050" spc="-9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Button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638511" y="5989356"/>
            <a:ext cx="4796155" cy="292100"/>
            <a:chOff x="7638511" y="5989356"/>
            <a:chExt cx="4796155" cy="292100"/>
          </a:xfrm>
        </p:grpSpPr>
        <p:sp>
          <p:nvSpPr>
            <p:cNvPr id="12" name="object 12"/>
            <p:cNvSpPr/>
            <p:nvPr/>
          </p:nvSpPr>
          <p:spPr>
            <a:xfrm>
              <a:off x="7648982" y="6135205"/>
              <a:ext cx="4418965" cy="111125"/>
            </a:xfrm>
            <a:custGeom>
              <a:avLst/>
              <a:gdLst/>
              <a:ahLst/>
              <a:cxnLst/>
              <a:rect l="l" t="t" r="r" b="b"/>
              <a:pathLst>
                <a:path w="4418965" h="111125">
                  <a:moveTo>
                    <a:pt x="4418713" y="0"/>
                  </a:moveTo>
                  <a:lnTo>
                    <a:pt x="1701518" y="0"/>
                  </a:lnTo>
                  <a:lnTo>
                    <a:pt x="1612516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15868" y="5989356"/>
              <a:ext cx="518616" cy="2917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730748" y="10064826"/>
            <a:ext cx="3516629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High-End</a:t>
            </a:r>
            <a:r>
              <a:rPr sz="2050" spc="-1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Hollow</a:t>
            </a:r>
            <a:r>
              <a:rPr sz="2050" spc="-1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Silent</a:t>
            </a:r>
            <a:r>
              <a:rPr sz="2050" spc="-1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Wheel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753751" y="10146298"/>
            <a:ext cx="5717540" cy="292100"/>
            <a:chOff x="5753751" y="10146298"/>
            <a:chExt cx="5717540" cy="292100"/>
          </a:xfrm>
        </p:grpSpPr>
        <p:sp>
          <p:nvSpPr>
            <p:cNvPr id="16" name="object 16"/>
            <p:cNvSpPr/>
            <p:nvPr/>
          </p:nvSpPr>
          <p:spPr>
            <a:xfrm>
              <a:off x="5764222" y="10292149"/>
              <a:ext cx="5351145" cy="111125"/>
            </a:xfrm>
            <a:custGeom>
              <a:avLst/>
              <a:gdLst/>
              <a:ahLst/>
              <a:cxnLst/>
              <a:rect l="l" t="t" r="r" b="b"/>
              <a:pathLst>
                <a:path w="5351145" h="111125">
                  <a:moveTo>
                    <a:pt x="5350622" y="0"/>
                  </a:moveTo>
                  <a:lnTo>
                    <a:pt x="3586278" y="0"/>
                  </a:lnTo>
                  <a:lnTo>
                    <a:pt x="3497275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52546" y="10146298"/>
              <a:ext cx="518616" cy="29171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73608" y="2033656"/>
            <a:ext cx="3594735" cy="18059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23495" algn="r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Handpiece</a:t>
            </a:r>
            <a:r>
              <a:rPr sz="2050" spc="-2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With</a:t>
            </a:r>
            <a:r>
              <a:rPr sz="2050" spc="-2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Touch</a:t>
            </a:r>
            <a:r>
              <a:rPr sz="2050" spc="-2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Screen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12inch</a:t>
            </a:r>
            <a:r>
              <a:rPr sz="2050" spc="-4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Big</a:t>
            </a:r>
            <a:r>
              <a:rPr sz="2050" spc="-4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Screen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Arial MT"/>
              <a:cs typeface="Arial MT"/>
            </a:endParaRPr>
          </a:p>
          <a:p>
            <a:pPr marR="25400" algn="r">
              <a:lnSpc>
                <a:spcPct val="100000"/>
              </a:lnSpc>
              <a:spcBef>
                <a:spcPts val="5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Holder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3983" y="5120259"/>
            <a:ext cx="518616" cy="29172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863756" y="1937124"/>
            <a:ext cx="11680825" cy="2136140"/>
            <a:chOff x="3863756" y="1937124"/>
            <a:chExt cx="11680825" cy="2136140"/>
          </a:xfrm>
        </p:grpSpPr>
        <p:sp>
          <p:nvSpPr>
            <p:cNvPr id="21" name="object 21"/>
            <p:cNvSpPr/>
            <p:nvPr/>
          </p:nvSpPr>
          <p:spPr>
            <a:xfrm>
              <a:off x="5711868" y="2260978"/>
              <a:ext cx="9486900" cy="111125"/>
            </a:xfrm>
            <a:custGeom>
              <a:avLst/>
              <a:gdLst/>
              <a:ahLst/>
              <a:cxnLst/>
              <a:rect l="l" t="t" r="r" b="b"/>
              <a:pathLst>
                <a:path w="9486900" h="111125">
                  <a:moveTo>
                    <a:pt x="9486622" y="0"/>
                  </a:moveTo>
                  <a:lnTo>
                    <a:pt x="3638632" y="0"/>
                  </a:lnTo>
                  <a:lnTo>
                    <a:pt x="3549630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25720" y="2115115"/>
              <a:ext cx="518616" cy="2917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3756" y="1937124"/>
              <a:ext cx="2167473" cy="213605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-425221" y="0"/>
            <a:ext cx="2555875" cy="115233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805"/>
              </a:lnSpc>
            </a:pPr>
            <a:r>
              <a:rPr sz="17800" b="1" i="1" spc="20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Front</a:t>
            </a:r>
            <a:r>
              <a:rPr sz="17800" b="1" i="1" spc="-65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800" b="1" i="1" spc="-150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View</a:t>
            </a:r>
            <a:endParaRPr sz="17800" b="1" i="1" spc="-150" dirty="0">
              <a:solidFill>
                <a:srgbClr val="F1F1F1">
                  <a:alpha val="5000"/>
                </a:srgb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Product</a:t>
            </a:r>
            <a:r>
              <a:rPr spc="-45" dirty="0"/>
              <a:t> </a:t>
            </a:r>
            <a:r>
              <a:rPr spc="10" dirty="0"/>
              <a:t>Display</a:t>
            </a:r>
            <a:endParaRPr spc="10" dirty="0"/>
          </a:p>
        </p:txBody>
      </p:sp>
      <p:grpSp>
        <p:nvGrpSpPr>
          <p:cNvPr id="40" name="object 40"/>
          <p:cNvGrpSpPr/>
          <p:nvPr/>
        </p:nvGrpSpPr>
        <p:grpSpPr>
          <a:xfrm>
            <a:off x="1036617" y="1162268"/>
            <a:ext cx="4533900" cy="670560"/>
            <a:chOff x="1036617" y="1162268"/>
            <a:chExt cx="4533900" cy="670560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617" y="1162268"/>
              <a:ext cx="4533893" cy="6701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3003" y="1213648"/>
              <a:ext cx="929929" cy="41926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3707" y="1213648"/>
              <a:ext cx="674325" cy="41926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57821" y="1320231"/>
              <a:ext cx="290493" cy="31268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6848" y="1223773"/>
              <a:ext cx="181648" cy="40913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0335" y="1213648"/>
              <a:ext cx="1689982" cy="52613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7236" y="1327257"/>
              <a:ext cx="353737" cy="4198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6146" y="1444982"/>
            <a:ext cx="17764125" cy="9864090"/>
            <a:chOff x="1026146" y="1444982"/>
            <a:chExt cx="17764125" cy="9864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39" y="1633458"/>
              <a:ext cx="17617264" cy="96750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26146" y="1444982"/>
              <a:ext cx="7570470" cy="188595"/>
            </a:xfrm>
            <a:custGeom>
              <a:avLst/>
              <a:gdLst/>
              <a:ahLst/>
              <a:cxnLst/>
              <a:rect l="l" t="t" r="r" b="b"/>
              <a:pathLst>
                <a:path w="7570470" h="188594">
                  <a:moveTo>
                    <a:pt x="7570450" y="0"/>
                  </a:moveTo>
                  <a:lnTo>
                    <a:pt x="125650" y="0"/>
                  </a:lnTo>
                  <a:lnTo>
                    <a:pt x="76862" y="9914"/>
                  </a:lnTo>
                  <a:lnTo>
                    <a:pt x="36909" y="36909"/>
                  </a:lnTo>
                  <a:lnTo>
                    <a:pt x="9914" y="76862"/>
                  </a:lnTo>
                  <a:lnTo>
                    <a:pt x="0" y="125650"/>
                  </a:lnTo>
                  <a:lnTo>
                    <a:pt x="0" y="188475"/>
                  </a:lnTo>
                  <a:lnTo>
                    <a:pt x="7444799" y="188475"/>
                  </a:lnTo>
                  <a:lnTo>
                    <a:pt x="7493587" y="178561"/>
                  </a:lnTo>
                  <a:lnTo>
                    <a:pt x="7533540" y="151566"/>
                  </a:lnTo>
                  <a:lnTo>
                    <a:pt x="7560535" y="111613"/>
                  </a:lnTo>
                  <a:lnTo>
                    <a:pt x="7570450" y="62825"/>
                  </a:lnTo>
                  <a:lnTo>
                    <a:pt x="7570450" y="0"/>
                  </a:lnTo>
                  <a:close/>
                </a:path>
              </a:pathLst>
            </a:custGeom>
            <a:solidFill>
              <a:srgbClr val="3D528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744791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Treatment</a:t>
            </a:r>
            <a:r>
              <a:rPr spc="-15" dirty="0"/>
              <a:t> </a:t>
            </a:r>
            <a:r>
              <a:rPr spc="15" dirty="0"/>
              <a:t>Head</a:t>
            </a:r>
            <a:r>
              <a:rPr spc="-180" dirty="0"/>
              <a:t> </a:t>
            </a:r>
            <a:r>
              <a:rPr spc="10" dirty="0"/>
              <a:t>Advantage</a:t>
            </a:r>
            <a:endParaRPr spc="10" dirty="0"/>
          </a:p>
        </p:txBody>
      </p:sp>
      <p:grpSp>
        <p:nvGrpSpPr>
          <p:cNvPr id="7" name="object 7"/>
          <p:cNvGrpSpPr/>
          <p:nvPr/>
        </p:nvGrpSpPr>
        <p:grpSpPr>
          <a:xfrm>
            <a:off x="1078501" y="1162268"/>
            <a:ext cx="7497445" cy="670560"/>
            <a:chOff x="1078501" y="1162268"/>
            <a:chExt cx="7497445" cy="67056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501" y="1162268"/>
              <a:ext cx="7497153" cy="670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8834" y="1213649"/>
              <a:ext cx="815753" cy="4192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1333" y="1320232"/>
              <a:ext cx="281135" cy="3126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9039" y="1223774"/>
              <a:ext cx="648722" cy="4091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4045" y="1320232"/>
              <a:ext cx="316354" cy="3056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3039" y="1320232"/>
              <a:ext cx="285978" cy="3126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4945" y="1223774"/>
              <a:ext cx="181669" cy="4091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18453" y="1213649"/>
              <a:ext cx="710300" cy="4192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55510" y="1320232"/>
              <a:ext cx="281124" cy="3126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83928" y="1213649"/>
              <a:ext cx="350931" cy="4192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33852" y="1213649"/>
              <a:ext cx="394228" cy="4122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90236" y="1213649"/>
              <a:ext cx="945063" cy="4192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72750" y="1320232"/>
              <a:ext cx="316343" cy="30565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43650" y="1223774"/>
              <a:ext cx="455497" cy="4091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30410" y="1320232"/>
              <a:ext cx="340534" cy="4268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97655" y="1320232"/>
              <a:ext cx="285968" cy="31268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183380" y="3902793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38.5mm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02255" y="4991765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37162" y="4112211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28.5mm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87450" y="4991765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11886" y="4373983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14.5mm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872645" y="4991765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052037" y="4290216"/>
            <a:ext cx="60706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961494" y="4991765"/>
            <a:ext cx="9709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8.25mm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7590" y="2225675"/>
            <a:ext cx="14667230" cy="3917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Different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spot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sizes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head working on one handle. More 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Choices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for</a:t>
            </a:r>
            <a:r>
              <a:rPr sz="2450" b="1" spc="1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b="1" spc="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different body </a:t>
            </a:r>
            <a:r>
              <a:rPr sz="24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area.</a:t>
            </a:r>
            <a:endParaRPr sz="24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26146" y="1444982"/>
            <a:ext cx="4136390" cy="188595"/>
          </a:xfrm>
          <a:custGeom>
            <a:avLst/>
            <a:gdLst/>
            <a:ahLst/>
            <a:cxnLst/>
            <a:rect l="l" t="t" r="r" b="b"/>
            <a:pathLst>
              <a:path w="4136390" h="188594">
                <a:moveTo>
                  <a:pt x="4135999" y="0"/>
                </a:moveTo>
                <a:lnTo>
                  <a:pt x="125650" y="0"/>
                </a:lnTo>
                <a:lnTo>
                  <a:pt x="76862" y="9914"/>
                </a:lnTo>
                <a:lnTo>
                  <a:pt x="36909" y="36909"/>
                </a:lnTo>
                <a:lnTo>
                  <a:pt x="9914" y="76862"/>
                </a:lnTo>
                <a:lnTo>
                  <a:pt x="0" y="125650"/>
                </a:lnTo>
                <a:lnTo>
                  <a:pt x="0" y="188475"/>
                </a:lnTo>
                <a:lnTo>
                  <a:pt x="4010349" y="188475"/>
                </a:lnTo>
                <a:lnTo>
                  <a:pt x="4059136" y="178561"/>
                </a:lnTo>
                <a:lnTo>
                  <a:pt x="4099089" y="151566"/>
                </a:lnTo>
                <a:lnTo>
                  <a:pt x="4126085" y="111613"/>
                </a:lnTo>
                <a:lnTo>
                  <a:pt x="4135999" y="62825"/>
                </a:lnTo>
                <a:lnTo>
                  <a:pt x="4135999" y="0"/>
                </a:lnTo>
                <a:close/>
              </a:path>
            </a:pathLst>
          </a:custGeom>
          <a:solidFill>
            <a:srgbClr val="3D5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401447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5" dirty="0"/>
              <a:t>Treatment</a:t>
            </a:r>
            <a:r>
              <a:rPr spc="-80" dirty="0"/>
              <a:t> </a:t>
            </a:r>
            <a:r>
              <a:rPr spc="15" dirty="0"/>
              <a:t>Site</a:t>
            </a:r>
            <a:endParaRPr spc="15" dirty="0"/>
          </a:p>
        </p:txBody>
      </p:sp>
      <p:grpSp>
        <p:nvGrpSpPr>
          <p:cNvPr id="5" name="object 5"/>
          <p:cNvGrpSpPr/>
          <p:nvPr/>
        </p:nvGrpSpPr>
        <p:grpSpPr>
          <a:xfrm>
            <a:off x="1078501" y="1162268"/>
            <a:ext cx="4062729" cy="554990"/>
            <a:chOff x="1078501" y="1162268"/>
            <a:chExt cx="4062729" cy="5549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501" y="1162268"/>
              <a:ext cx="4062703" cy="5549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8834" y="1213649"/>
              <a:ext cx="815753" cy="4192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1333" y="1320232"/>
              <a:ext cx="281135" cy="3126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9039" y="1223774"/>
              <a:ext cx="648722" cy="4091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3039" y="1320232"/>
              <a:ext cx="285978" cy="3126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4045" y="1320232"/>
              <a:ext cx="316354" cy="3056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4945" y="1223774"/>
              <a:ext cx="181669" cy="4091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29982" y="1206623"/>
              <a:ext cx="352910" cy="4262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00609" y="1213649"/>
              <a:ext cx="166759" cy="4122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0865" y="1223774"/>
              <a:ext cx="467899" cy="409139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3460627" y="2800961"/>
            <a:ext cx="5706745" cy="111760"/>
          </a:xfrm>
          <a:custGeom>
            <a:avLst/>
            <a:gdLst/>
            <a:ahLst/>
            <a:cxnLst/>
            <a:rect l="l" t="t" r="r" b="b"/>
            <a:pathLst>
              <a:path w="5706745" h="111760">
                <a:moveTo>
                  <a:pt x="5706632" y="0"/>
                </a:moveTo>
                <a:lnTo>
                  <a:pt x="3825873" y="921"/>
                </a:lnTo>
                <a:lnTo>
                  <a:pt x="3736870" y="111598"/>
                </a:lnTo>
                <a:lnTo>
                  <a:pt x="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442692" y="2273659"/>
            <a:ext cx="3749040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Face: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12.5*14.5mm</a:t>
            </a:r>
            <a:r>
              <a:rPr sz="205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or</a:t>
            </a:r>
            <a:r>
              <a:rPr sz="20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Round</a:t>
            </a:r>
            <a:r>
              <a:rPr sz="20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8.25mm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753629" y="1973761"/>
            <a:ext cx="5340350" cy="111760"/>
          </a:xfrm>
          <a:custGeom>
            <a:avLst/>
            <a:gdLst/>
            <a:ahLst/>
            <a:cxnLst/>
            <a:rect l="l" t="t" r="r" b="b"/>
            <a:pathLst>
              <a:path w="5340350" h="111760">
                <a:moveTo>
                  <a:pt x="0" y="0"/>
                </a:moveTo>
                <a:lnTo>
                  <a:pt x="3713153" y="921"/>
                </a:lnTo>
                <a:lnTo>
                  <a:pt x="3802156" y="111598"/>
                </a:lnTo>
                <a:lnTo>
                  <a:pt x="5340151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544584" y="1446460"/>
            <a:ext cx="1581785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Forehead: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12.5*14.5mm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015401" y="2863787"/>
            <a:ext cx="6387465" cy="111760"/>
          </a:xfrm>
          <a:custGeom>
            <a:avLst/>
            <a:gdLst/>
            <a:ahLst/>
            <a:cxnLst/>
            <a:rect l="l" t="t" r="r" b="b"/>
            <a:pathLst>
              <a:path w="6387465" h="111760">
                <a:moveTo>
                  <a:pt x="0" y="0"/>
                </a:moveTo>
                <a:lnTo>
                  <a:pt x="3451381" y="921"/>
                </a:lnTo>
                <a:lnTo>
                  <a:pt x="3540384" y="111598"/>
                </a:lnTo>
                <a:lnTo>
                  <a:pt x="638724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245700" y="3690987"/>
            <a:ext cx="2848610" cy="111760"/>
          </a:xfrm>
          <a:custGeom>
            <a:avLst/>
            <a:gdLst/>
            <a:ahLst/>
            <a:cxnLst/>
            <a:rect l="l" t="t" r="r" b="b"/>
            <a:pathLst>
              <a:path w="2848609" h="111760">
                <a:moveTo>
                  <a:pt x="0" y="0"/>
                </a:moveTo>
                <a:lnTo>
                  <a:pt x="1221083" y="921"/>
                </a:lnTo>
                <a:lnTo>
                  <a:pt x="1310085" y="111598"/>
                </a:lnTo>
                <a:lnTo>
                  <a:pt x="284808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3544584" y="2336610"/>
            <a:ext cx="3195955" cy="1480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Nose</a:t>
            </a:r>
            <a:r>
              <a:rPr sz="2050" b="1" i="1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Hair:</a:t>
            </a:r>
            <a:r>
              <a:rPr sz="2050" b="1" i="1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Round</a:t>
            </a:r>
            <a:r>
              <a:rPr sz="20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8.25mm</a:t>
            </a:r>
            <a:endParaRPr sz="2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Mustache:</a:t>
            </a: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12.5*14.5mm</a:t>
            </a:r>
            <a:endParaRPr sz="2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Arm: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13.5*28.5mm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465650" y="4696192"/>
            <a:ext cx="4628515" cy="111760"/>
          </a:xfrm>
          <a:custGeom>
            <a:avLst/>
            <a:gdLst/>
            <a:ahLst/>
            <a:cxnLst/>
            <a:rect l="l" t="t" r="r" b="b"/>
            <a:pathLst>
              <a:path w="4628515" h="111760">
                <a:moveTo>
                  <a:pt x="0" y="0"/>
                </a:moveTo>
                <a:lnTo>
                  <a:pt x="3001133" y="921"/>
                </a:lnTo>
                <a:lnTo>
                  <a:pt x="3090136" y="111598"/>
                </a:lnTo>
                <a:lnTo>
                  <a:pt x="4628131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544584" y="4168890"/>
            <a:ext cx="1582420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Chest: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13.5*38.5mm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261437" y="10664597"/>
            <a:ext cx="3843020" cy="111760"/>
          </a:xfrm>
          <a:custGeom>
            <a:avLst/>
            <a:gdLst/>
            <a:ahLst/>
            <a:cxnLst/>
            <a:rect l="l" t="t" r="r" b="b"/>
            <a:pathLst>
              <a:path w="3843019" h="111759">
                <a:moveTo>
                  <a:pt x="0" y="0"/>
                </a:moveTo>
                <a:lnTo>
                  <a:pt x="2205346" y="921"/>
                </a:lnTo>
                <a:lnTo>
                  <a:pt x="2294348" y="111598"/>
                </a:lnTo>
                <a:lnTo>
                  <a:pt x="3842814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3544584" y="10137294"/>
            <a:ext cx="1582420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Leg: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13.5*28.5mm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38571" y="4455361"/>
            <a:ext cx="3173095" cy="111760"/>
          </a:xfrm>
          <a:custGeom>
            <a:avLst/>
            <a:gdLst/>
            <a:ahLst/>
            <a:cxnLst/>
            <a:rect l="l" t="t" r="r" b="b"/>
            <a:pathLst>
              <a:path w="3173095" h="111760">
                <a:moveTo>
                  <a:pt x="3172678" y="0"/>
                </a:moveTo>
                <a:lnTo>
                  <a:pt x="1647928" y="921"/>
                </a:lnTo>
                <a:lnTo>
                  <a:pt x="1558926" y="111598"/>
                </a:lnTo>
                <a:lnTo>
                  <a:pt x="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620636" y="3918510"/>
            <a:ext cx="1581785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Armpit: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12.5*14.5mm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638571" y="7355796"/>
            <a:ext cx="3665220" cy="111760"/>
          </a:xfrm>
          <a:custGeom>
            <a:avLst/>
            <a:gdLst/>
            <a:ahLst/>
            <a:cxnLst/>
            <a:rect l="l" t="t" r="r" b="b"/>
            <a:pathLst>
              <a:path w="3665220" h="111759">
                <a:moveTo>
                  <a:pt x="3664809" y="0"/>
                </a:moveTo>
                <a:lnTo>
                  <a:pt x="1647928" y="921"/>
                </a:lnTo>
                <a:lnTo>
                  <a:pt x="1558926" y="111598"/>
                </a:lnTo>
                <a:lnTo>
                  <a:pt x="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618175" y="6818945"/>
            <a:ext cx="1582420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Back: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13.5*38.5mm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638571" y="8863604"/>
            <a:ext cx="4638675" cy="111760"/>
          </a:xfrm>
          <a:custGeom>
            <a:avLst/>
            <a:gdLst/>
            <a:ahLst/>
            <a:cxnLst/>
            <a:rect l="l" t="t" r="r" b="b"/>
            <a:pathLst>
              <a:path w="4638675" h="111759">
                <a:moveTo>
                  <a:pt x="4638602" y="0"/>
                </a:moveTo>
                <a:lnTo>
                  <a:pt x="1647928" y="921"/>
                </a:lnTo>
                <a:lnTo>
                  <a:pt x="1558926" y="111598"/>
                </a:lnTo>
                <a:lnTo>
                  <a:pt x="0" y="111598"/>
                </a:lnTo>
              </a:path>
            </a:pathLst>
          </a:custGeom>
          <a:ln w="10470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620636" y="8326752"/>
            <a:ext cx="1581785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i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Bikini</a:t>
            </a:r>
            <a:r>
              <a:rPr sz="2050" b="1" i="1" spc="-4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i="1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Line:</a:t>
            </a:r>
            <a:endParaRPr sz="2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FFFFFF"/>
                </a:solidFill>
                <a:latin typeface="Arial MT"/>
                <a:cs typeface="Arial MT"/>
              </a:rPr>
              <a:t>12.5*14.5mm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04961" y="2659601"/>
            <a:ext cx="518616" cy="29172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664627" y="2711969"/>
            <a:ext cx="518612" cy="29170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38480" y="4303544"/>
            <a:ext cx="518612" cy="29170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14875" y="4544360"/>
            <a:ext cx="518616" cy="291722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915867" y="3539169"/>
            <a:ext cx="518616" cy="291708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02854" y="1821930"/>
            <a:ext cx="518616" cy="29172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14875" y="8711773"/>
            <a:ext cx="518616" cy="29172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41083" y="7203965"/>
            <a:ext cx="518616" cy="29172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910662" y="10512779"/>
            <a:ext cx="518612" cy="2917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1046964" y="733632"/>
            <a:ext cx="5572125" cy="130302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4620"/>
              </a:lnSpc>
              <a:spcBef>
                <a:spcPts val="935"/>
              </a:spcBef>
            </a:pPr>
            <a:r>
              <a:rPr spc="-65" dirty="0"/>
              <a:t>FAC</a:t>
            </a:r>
            <a:r>
              <a:rPr spc="-5" dirty="0"/>
              <a:t> Technology </a:t>
            </a:r>
            <a:r>
              <a:rPr dirty="0"/>
              <a:t> </a:t>
            </a:r>
            <a:r>
              <a:rPr spc="15" dirty="0"/>
              <a:t>Fast</a:t>
            </a:r>
            <a:r>
              <a:rPr spc="-185" dirty="0"/>
              <a:t> </a:t>
            </a:r>
            <a:r>
              <a:rPr spc="10" dirty="0"/>
              <a:t>Axis</a:t>
            </a:r>
            <a:r>
              <a:rPr spc="-20" dirty="0"/>
              <a:t> </a:t>
            </a:r>
            <a:r>
              <a:rPr spc="10" dirty="0"/>
              <a:t>Collimator</a:t>
            </a:r>
            <a:endParaRPr spc="1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7832" y="4010349"/>
            <a:ext cx="8429062" cy="92143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83968" y="3944444"/>
            <a:ext cx="543560" cy="843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ol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27372" y="3944444"/>
            <a:ext cx="189865" cy="843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l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5750" y="3937818"/>
            <a:ext cx="7966075" cy="268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90"/>
              </a:spcBef>
              <a:tabLst>
                <a:tab pos="1130935" algn="l"/>
              </a:tabLst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C	imator</a:t>
            </a:r>
            <a:r>
              <a:rPr sz="5450" spc="-3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Lens</a:t>
            </a:r>
            <a:r>
              <a:rPr sz="5450" spc="-3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Focus</a:t>
            </a:r>
            <a:r>
              <a:rPr sz="5450" spc="-3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Beam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12700" marR="1835150">
              <a:lnSpc>
                <a:spcPct val="100000"/>
              </a:lnSpc>
              <a:spcBef>
                <a:spcPts val="453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Collimate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light path,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reduce 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divergence angle </a:t>
            </a:r>
            <a:r>
              <a:rPr sz="2050" spc="-55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of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beam, and turn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divergent light path into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 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parallel light path.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Smoother 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edges of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laser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 beam.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5204" y="4083813"/>
            <a:ext cx="7890509" cy="569595"/>
            <a:chOff x="2425204" y="4083813"/>
            <a:chExt cx="7890509" cy="5695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5204" y="4083813"/>
              <a:ext cx="335748" cy="5692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1160" y="4095278"/>
              <a:ext cx="140372" cy="5463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3810" y="4185726"/>
              <a:ext cx="312482" cy="4639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9777" y="4095278"/>
              <a:ext cx="140362" cy="5463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0474" y="4095278"/>
              <a:ext cx="140372" cy="5463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29080" y="4185726"/>
              <a:ext cx="485911" cy="4558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5828" y="4185726"/>
              <a:ext cx="307404" cy="4639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87860" y="4134083"/>
              <a:ext cx="208538" cy="5075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16649" y="4185726"/>
              <a:ext cx="312472" cy="4639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73999" y="4185726"/>
              <a:ext cx="216967" cy="4558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47203" y="4095278"/>
              <a:ext cx="228453" cy="5463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01980" y="4185726"/>
              <a:ext cx="312796" cy="4639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59331" y="4185726"/>
              <a:ext cx="314482" cy="4558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10692" y="4185726"/>
              <a:ext cx="298880" cy="46395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71882" y="4095278"/>
              <a:ext cx="240589" cy="54630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38795" y="4185726"/>
              <a:ext cx="312472" cy="46395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92093" y="4185726"/>
              <a:ext cx="305383" cy="46395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35947" y="4193820"/>
              <a:ext cx="314157" cy="4558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89004" y="4185726"/>
              <a:ext cx="298881" cy="46395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50194" y="4095278"/>
              <a:ext cx="330691" cy="54630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123743" y="4185726"/>
              <a:ext cx="312807" cy="46395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75010" y="4185726"/>
              <a:ext cx="307414" cy="46395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829334" y="4185726"/>
              <a:ext cx="485901" cy="455860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1026146" y="1727696"/>
            <a:ext cx="5591810" cy="188595"/>
          </a:xfrm>
          <a:custGeom>
            <a:avLst/>
            <a:gdLst/>
            <a:ahLst/>
            <a:cxnLst/>
            <a:rect l="l" t="t" r="r" b="b"/>
            <a:pathLst>
              <a:path w="5591809" h="188594">
                <a:moveTo>
                  <a:pt x="5591452" y="0"/>
                </a:moveTo>
                <a:lnTo>
                  <a:pt x="125650" y="0"/>
                </a:lnTo>
                <a:lnTo>
                  <a:pt x="76862" y="9914"/>
                </a:lnTo>
                <a:lnTo>
                  <a:pt x="36909" y="36909"/>
                </a:lnTo>
                <a:lnTo>
                  <a:pt x="9914" y="76862"/>
                </a:lnTo>
                <a:lnTo>
                  <a:pt x="0" y="125650"/>
                </a:lnTo>
                <a:lnTo>
                  <a:pt x="0" y="188475"/>
                </a:lnTo>
                <a:lnTo>
                  <a:pt x="5465802" y="188475"/>
                </a:lnTo>
                <a:lnTo>
                  <a:pt x="5514589" y="178561"/>
                </a:lnTo>
                <a:lnTo>
                  <a:pt x="5554542" y="151566"/>
                </a:lnTo>
                <a:lnTo>
                  <a:pt x="5581538" y="111613"/>
                </a:lnTo>
                <a:lnTo>
                  <a:pt x="5591452" y="62825"/>
                </a:lnTo>
                <a:lnTo>
                  <a:pt x="5591452" y="0"/>
                </a:lnTo>
                <a:close/>
              </a:path>
            </a:pathLst>
          </a:custGeom>
          <a:solidFill>
            <a:srgbClr val="3D528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1036617" y="858612"/>
            <a:ext cx="4670425" cy="670560"/>
            <a:chOff x="1036617" y="858612"/>
            <a:chExt cx="4670425" cy="670560"/>
          </a:xfrm>
        </p:grpSpPr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36617" y="858612"/>
              <a:ext cx="4670014" cy="670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82165" y="910003"/>
              <a:ext cx="685288" cy="41222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50121" y="902967"/>
              <a:ext cx="374836" cy="42658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40637" y="910003"/>
              <a:ext cx="580660" cy="4192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56744" y="1016576"/>
              <a:ext cx="290483" cy="31270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66630" y="910003"/>
              <a:ext cx="316074" cy="41222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718410" y="1016576"/>
              <a:ext cx="316354" cy="30565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80880" y="1016576"/>
              <a:ext cx="310168" cy="31270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20283" y="910003"/>
              <a:ext cx="482540" cy="4192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27567" y="1016576"/>
              <a:ext cx="691214" cy="426845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1036617" y="1444982"/>
            <a:ext cx="5706745" cy="554990"/>
            <a:chOff x="1036617" y="1444982"/>
            <a:chExt cx="5706745" cy="554990"/>
          </a:xfrm>
        </p:grpSpPr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36617" y="1444982"/>
              <a:ext cx="5706632" cy="55495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82165" y="1496362"/>
              <a:ext cx="636296" cy="4192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44386" y="1602946"/>
              <a:ext cx="305100" cy="31269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095328" y="1506488"/>
              <a:ext cx="181659" cy="40914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75969" y="1496362"/>
              <a:ext cx="1220413" cy="41927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813475" y="1489337"/>
              <a:ext cx="1693349" cy="42657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44554" y="1602946"/>
              <a:ext cx="281133" cy="31269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882260" y="1506488"/>
              <a:ext cx="493503" cy="40914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401061" y="1602946"/>
              <a:ext cx="254494" cy="305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05715" y="5285756"/>
            <a:ext cx="578548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After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addition</a:t>
            </a:r>
            <a:r>
              <a:rPr sz="2050" b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2050" b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050" b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collimator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lens,</a:t>
            </a:r>
            <a:r>
              <a:rPr sz="2050" b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beam</a:t>
            </a:r>
            <a:r>
              <a:rPr sz="2050" b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focus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7127" y="9840591"/>
            <a:ext cx="63690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Without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optical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shaping,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beam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spc="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diverges</a:t>
            </a:r>
            <a:r>
              <a:rPr sz="2050" b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b="1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rapidly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6146" y="1727696"/>
            <a:ext cx="5591810" cy="188595"/>
          </a:xfrm>
          <a:custGeom>
            <a:avLst/>
            <a:gdLst/>
            <a:ahLst/>
            <a:cxnLst/>
            <a:rect l="l" t="t" r="r" b="b"/>
            <a:pathLst>
              <a:path w="5591809" h="188594">
                <a:moveTo>
                  <a:pt x="5591452" y="0"/>
                </a:moveTo>
                <a:lnTo>
                  <a:pt x="125650" y="0"/>
                </a:lnTo>
                <a:lnTo>
                  <a:pt x="76862" y="9914"/>
                </a:lnTo>
                <a:lnTo>
                  <a:pt x="36909" y="36909"/>
                </a:lnTo>
                <a:lnTo>
                  <a:pt x="9914" y="76862"/>
                </a:lnTo>
                <a:lnTo>
                  <a:pt x="0" y="125650"/>
                </a:lnTo>
                <a:lnTo>
                  <a:pt x="0" y="188475"/>
                </a:lnTo>
                <a:lnTo>
                  <a:pt x="5465802" y="188475"/>
                </a:lnTo>
                <a:lnTo>
                  <a:pt x="5514589" y="178561"/>
                </a:lnTo>
                <a:lnTo>
                  <a:pt x="5554542" y="151566"/>
                </a:lnTo>
                <a:lnTo>
                  <a:pt x="5581538" y="111613"/>
                </a:lnTo>
                <a:lnTo>
                  <a:pt x="5591452" y="62825"/>
                </a:lnTo>
                <a:lnTo>
                  <a:pt x="5591452" y="0"/>
                </a:lnTo>
                <a:close/>
              </a:path>
            </a:pathLst>
          </a:custGeom>
          <a:solidFill>
            <a:srgbClr val="3D528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036617" y="858612"/>
            <a:ext cx="4670425" cy="670560"/>
            <a:chOff x="1036617" y="858612"/>
            <a:chExt cx="4670425" cy="6705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858612"/>
              <a:ext cx="4670014" cy="6701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165" y="910003"/>
              <a:ext cx="685288" cy="4122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0121" y="902967"/>
              <a:ext cx="374836" cy="4265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40637" y="910003"/>
              <a:ext cx="580660" cy="419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6744" y="1016576"/>
              <a:ext cx="290483" cy="3127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6630" y="910003"/>
              <a:ext cx="316074" cy="4122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8410" y="1016576"/>
              <a:ext cx="316354" cy="305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80880" y="1016576"/>
              <a:ext cx="310168" cy="31270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20294" y="910003"/>
              <a:ext cx="482540" cy="419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27577" y="1016576"/>
              <a:ext cx="691193" cy="426845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46964" y="733632"/>
            <a:ext cx="5572125" cy="130302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4620"/>
              </a:lnSpc>
              <a:spcBef>
                <a:spcPts val="935"/>
              </a:spcBef>
            </a:pPr>
            <a:r>
              <a:rPr spc="-65" dirty="0"/>
              <a:t>FAC</a:t>
            </a:r>
            <a:r>
              <a:rPr spc="-5" dirty="0"/>
              <a:t> Technology </a:t>
            </a:r>
            <a:r>
              <a:rPr dirty="0"/>
              <a:t> </a:t>
            </a:r>
            <a:r>
              <a:rPr spc="15" dirty="0"/>
              <a:t>Fast</a:t>
            </a:r>
            <a:r>
              <a:rPr spc="-185" dirty="0"/>
              <a:t> </a:t>
            </a:r>
            <a:r>
              <a:rPr spc="10" dirty="0"/>
              <a:t>Axis</a:t>
            </a:r>
            <a:r>
              <a:rPr spc="-20" dirty="0"/>
              <a:t> </a:t>
            </a:r>
            <a:r>
              <a:rPr spc="10" dirty="0"/>
              <a:t>Collimator</a:t>
            </a:r>
            <a:endParaRPr spc="10" dirty="0"/>
          </a:p>
        </p:txBody>
      </p:sp>
      <p:grpSp>
        <p:nvGrpSpPr>
          <p:cNvPr id="18" name="object 18"/>
          <p:cNvGrpSpPr/>
          <p:nvPr/>
        </p:nvGrpSpPr>
        <p:grpSpPr>
          <a:xfrm>
            <a:off x="1036617" y="1444982"/>
            <a:ext cx="5706745" cy="554990"/>
            <a:chOff x="1036617" y="1444982"/>
            <a:chExt cx="5706745" cy="554990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6617" y="1444982"/>
              <a:ext cx="5706632" cy="55495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2165" y="1496362"/>
              <a:ext cx="636296" cy="4192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4386" y="1602946"/>
              <a:ext cx="305100" cy="3126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95328" y="1506488"/>
              <a:ext cx="181659" cy="4091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75969" y="1496362"/>
              <a:ext cx="1220402" cy="4192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13464" y="1489337"/>
              <a:ext cx="1693370" cy="42657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44554" y="1602946"/>
              <a:ext cx="281133" cy="3126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82260" y="1506488"/>
              <a:ext cx="493503" cy="4091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01061" y="1602946"/>
              <a:ext cx="254494" cy="305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8211" y="2637344"/>
            <a:ext cx="6196330" cy="854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450" b="0" i="0" spc="-10" dirty="0">
                <a:latin typeface="Impact" panose="020B0806030902050204"/>
                <a:cs typeface="Impact" panose="020B0806030902050204"/>
              </a:rPr>
              <a:t>Super</a:t>
            </a:r>
            <a:r>
              <a:rPr sz="5450" b="0" i="0" spc="-25" dirty="0">
                <a:latin typeface="Impact" panose="020B0806030902050204"/>
                <a:cs typeface="Impact" panose="020B0806030902050204"/>
              </a:rPr>
              <a:t> </a:t>
            </a:r>
            <a:r>
              <a:rPr sz="5450" b="0" i="0" spc="-10" dirty="0">
                <a:latin typeface="Impact" panose="020B0806030902050204"/>
                <a:cs typeface="Impact" panose="020B0806030902050204"/>
              </a:rPr>
              <a:t>Large</a:t>
            </a:r>
            <a:r>
              <a:rPr sz="5450" b="0" i="0" spc="-30" dirty="0">
                <a:latin typeface="Impact" panose="020B0806030902050204"/>
                <a:cs typeface="Impact" panose="020B0806030902050204"/>
              </a:rPr>
              <a:t> </a:t>
            </a:r>
            <a:r>
              <a:rPr sz="5450" b="0" i="0" spc="-10" dirty="0">
                <a:latin typeface="Impact" panose="020B0806030902050204"/>
                <a:cs typeface="Impact" panose="020B0806030902050204"/>
              </a:rPr>
              <a:t>Spot</a:t>
            </a:r>
            <a:r>
              <a:rPr sz="5450" b="0" i="0" spc="-25" dirty="0">
                <a:latin typeface="Impact" panose="020B0806030902050204"/>
                <a:cs typeface="Impact" panose="020B0806030902050204"/>
              </a:rPr>
              <a:t> </a:t>
            </a:r>
            <a:r>
              <a:rPr sz="5450" b="0" i="0" spc="-10" dirty="0">
                <a:latin typeface="Impact" panose="020B0806030902050204"/>
                <a:cs typeface="Impact" panose="020B0806030902050204"/>
              </a:rPr>
              <a:t>Size: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17444" y="2783339"/>
            <a:ext cx="677545" cy="569595"/>
            <a:chOff x="2417444" y="2783339"/>
            <a:chExt cx="677545" cy="5695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7444" y="2783339"/>
              <a:ext cx="324618" cy="5692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0533" y="2893346"/>
              <a:ext cx="314157" cy="45588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143621" y="2885241"/>
            <a:ext cx="668020" cy="520065"/>
            <a:chOff x="3143621" y="2885241"/>
            <a:chExt cx="668020" cy="5200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3621" y="2885241"/>
              <a:ext cx="313822" cy="5196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8260" y="2885241"/>
              <a:ext cx="312817" cy="46398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5610" y="2885241"/>
            <a:ext cx="216977" cy="45589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228824" y="2794815"/>
            <a:ext cx="560705" cy="554990"/>
            <a:chOff x="4228824" y="2794815"/>
            <a:chExt cx="560705" cy="554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8824" y="2794815"/>
              <a:ext cx="228453" cy="5463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1570" y="2885241"/>
              <a:ext cx="307404" cy="46398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835873" y="2885241"/>
            <a:ext cx="557530" cy="533400"/>
            <a:chOff x="4835873" y="2885241"/>
            <a:chExt cx="557530" cy="53340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35873" y="2885241"/>
              <a:ext cx="216988" cy="455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9185" y="2885241"/>
              <a:ext cx="313812" cy="533156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437541" y="2885241"/>
            <a:ext cx="312807" cy="46398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908950" y="2783339"/>
            <a:ext cx="1263650" cy="621665"/>
            <a:chOff x="5908950" y="2783339"/>
            <a:chExt cx="1263650" cy="62166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8950" y="2783339"/>
              <a:ext cx="324607" cy="5692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4049" y="2885241"/>
              <a:ext cx="313822" cy="5196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28709" y="2885241"/>
              <a:ext cx="312461" cy="46398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63777" y="2833609"/>
              <a:ext cx="208538" cy="507523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310667" y="2783339"/>
            <a:ext cx="1106170" cy="569595"/>
            <a:chOff x="7310667" y="2783339"/>
            <a:chExt cx="1106170" cy="569595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10667" y="2783339"/>
              <a:ext cx="324628" cy="5692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75787" y="2794825"/>
              <a:ext cx="140372" cy="54630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44839" y="2893346"/>
              <a:ext cx="232495" cy="4477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03659" y="2885241"/>
              <a:ext cx="312807" cy="463985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461009" y="2985469"/>
            <a:ext cx="102918" cy="35566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046964" y="1037288"/>
            <a:ext cx="303466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i="1" spc="15" dirty="0">
                <a:latin typeface="Arial" panose="020B0604020202020204"/>
                <a:cs typeface="Arial" panose="020B0604020202020204"/>
              </a:rPr>
              <a:t>Large</a:t>
            </a:r>
            <a:r>
              <a:rPr sz="4500" b="1" i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4500" b="1" i="1" spc="15" dirty="0">
                <a:latin typeface="Arial" panose="020B0604020202020204"/>
                <a:cs typeface="Arial" panose="020B0604020202020204"/>
              </a:rPr>
              <a:t>Spot</a:t>
            </a:r>
            <a:endParaRPr sz="45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026146" y="1162268"/>
            <a:ext cx="3162300" cy="670560"/>
            <a:chOff x="1026146" y="1162268"/>
            <a:chExt cx="3162300" cy="670560"/>
          </a:xfrm>
        </p:grpSpPr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6146" y="1162268"/>
              <a:ext cx="3162207" cy="670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85537" y="1213648"/>
              <a:ext cx="309037" cy="41223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37339" y="1320231"/>
              <a:ext cx="281124" cy="31268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50292" y="1320231"/>
              <a:ext cx="564087" cy="42685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41101" y="1320231"/>
              <a:ext cx="285968" cy="31268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24479" y="1206622"/>
              <a:ext cx="696251" cy="5331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58687" y="1320231"/>
              <a:ext cx="310168" cy="31268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18917" y="1223774"/>
              <a:ext cx="181648" cy="409139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2397832" y="3821873"/>
            <a:ext cx="6659880" cy="827405"/>
            <a:chOff x="2397832" y="3821873"/>
            <a:chExt cx="6659880" cy="827405"/>
          </a:xfrm>
        </p:grpSpPr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97832" y="4209296"/>
              <a:ext cx="5800870" cy="25130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97832" y="3821873"/>
              <a:ext cx="6659483" cy="827199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385750" y="3744871"/>
            <a:ext cx="7724775" cy="2419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95"/>
              </a:spcBef>
            </a:pPr>
            <a:r>
              <a:rPr sz="4950" spc="-10" dirty="0">
                <a:solidFill>
                  <a:srgbClr val="F8F8F8"/>
                </a:solidFill>
                <a:latin typeface="Arial MT"/>
                <a:cs typeface="Arial MT"/>
              </a:rPr>
              <a:t>5.2cm</a:t>
            </a:r>
            <a:r>
              <a:rPr sz="4950" spc="-5" dirty="0">
                <a:solidFill>
                  <a:srgbClr val="F8F8F8"/>
                </a:solidFill>
                <a:latin typeface="Arial MT"/>
                <a:cs typeface="Arial MT"/>
              </a:rPr>
              <a:t>²</a:t>
            </a:r>
            <a:r>
              <a:rPr sz="4950" spc="-355" dirty="0">
                <a:solidFill>
                  <a:srgbClr val="F8F8F8"/>
                </a:solidFill>
                <a:latin typeface="Arial MT"/>
                <a:cs typeface="Arial MT"/>
              </a:rPr>
              <a:t> </a:t>
            </a:r>
            <a:r>
              <a:rPr sz="4950" spc="-10" dirty="0">
                <a:solidFill>
                  <a:srgbClr val="F8F8F8"/>
                </a:solidFill>
                <a:latin typeface="Arial MT"/>
                <a:cs typeface="Arial MT"/>
              </a:rPr>
              <a:t>13.5*38.5mm</a:t>
            </a:r>
            <a:endParaRPr sz="49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3015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unique and 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efficient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new applicator with an especially large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spot 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size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of 4.8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cm². This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breakthrough applicator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makes treatments 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much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faster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and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pain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free,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significantly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cutting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 treatment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times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and </a:t>
            </a:r>
            <a:r>
              <a:rPr sz="2050" spc="-55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ensuring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more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comfortable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 experience for 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patients.</a:t>
            </a:r>
            <a:endParaRPr sz="2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88211" y="3443603"/>
            <a:ext cx="5038090" cy="17532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450" spc="-35" dirty="0">
                <a:latin typeface="Impact" panose="020B0806030902050204"/>
                <a:cs typeface="Impact" panose="020B0806030902050204"/>
              </a:rPr>
              <a:t>LCD</a:t>
            </a:r>
            <a:r>
              <a:rPr sz="5450" spc="-4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Touch</a:t>
            </a:r>
            <a:r>
              <a:rPr sz="5450" spc="-4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Screen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932815">
              <a:lnSpc>
                <a:spcPct val="100000"/>
              </a:lnSpc>
              <a:spcBef>
                <a:spcPts val="5090"/>
              </a:spcBef>
            </a:pP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Energy</a:t>
            </a:r>
            <a:r>
              <a:rPr sz="1650" b="1" i="1" spc="-8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Adjustment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7832" y="3518217"/>
            <a:ext cx="7214870" cy="911225"/>
            <a:chOff x="2397832" y="3518217"/>
            <a:chExt cx="7214870" cy="911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832" y="3518217"/>
              <a:ext cx="7214440" cy="9109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9256" y="3601063"/>
              <a:ext cx="228443" cy="5463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7615" y="3589587"/>
              <a:ext cx="335748" cy="5692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315" y="3601073"/>
              <a:ext cx="329005" cy="5463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43819" y="3601073"/>
              <a:ext cx="310451" cy="5463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8562" y="3691500"/>
              <a:ext cx="312472" cy="4639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3881" y="3699594"/>
              <a:ext cx="314168" cy="4558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2918" y="3691500"/>
              <a:ext cx="305393" cy="4639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38802" y="3601073"/>
              <a:ext cx="315173" cy="5463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14934" y="3589587"/>
              <a:ext cx="324607" cy="5692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75992" y="3691500"/>
              <a:ext cx="305383" cy="4639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21866" y="3691500"/>
              <a:ext cx="216977" cy="455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65157" y="3691500"/>
              <a:ext cx="312807" cy="4639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18465" y="3691500"/>
              <a:ext cx="312807" cy="4639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75806" y="3691500"/>
              <a:ext cx="314503" cy="455891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402590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Handle</a:t>
            </a:r>
            <a:r>
              <a:rPr spc="-65" dirty="0"/>
              <a:t> </a:t>
            </a:r>
            <a:r>
              <a:rPr spc="15" dirty="0"/>
              <a:t>Screen</a:t>
            </a:r>
            <a:endParaRPr spc="15" dirty="0"/>
          </a:p>
        </p:txBody>
      </p:sp>
      <p:grpSp>
        <p:nvGrpSpPr>
          <p:cNvPr id="20" name="object 20"/>
          <p:cNvGrpSpPr/>
          <p:nvPr/>
        </p:nvGrpSpPr>
        <p:grpSpPr>
          <a:xfrm>
            <a:off x="1026146" y="1162268"/>
            <a:ext cx="4115435" cy="554990"/>
            <a:chOff x="1026146" y="1162268"/>
            <a:chExt cx="4115435" cy="554990"/>
          </a:xfrm>
        </p:grpSpPr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6146" y="1162268"/>
              <a:ext cx="4115057" cy="5549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84700" y="1213648"/>
              <a:ext cx="697876" cy="4192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20038" y="1320231"/>
              <a:ext cx="316344" cy="30565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81651" y="1213648"/>
              <a:ext cx="797198" cy="4192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76249" y="1206622"/>
              <a:ext cx="352921" cy="42630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58415" y="1320231"/>
              <a:ext cx="290472" cy="31269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2668" y="1320231"/>
              <a:ext cx="524986" cy="31269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421980" y="1320231"/>
              <a:ext cx="285967" cy="3126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32976" y="1320231"/>
              <a:ext cx="316354" cy="30565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319324" y="5966855"/>
            <a:ext cx="242443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Pulse</a:t>
            </a:r>
            <a:r>
              <a:rPr sz="1650" b="1" i="1" spc="-2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Width</a:t>
            </a:r>
            <a:r>
              <a:rPr sz="1650" b="1" i="1" spc="-7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Adjustment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5920" y="7830673"/>
            <a:ext cx="342582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Real-time</a:t>
            </a:r>
            <a:r>
              <a:rPr sz="1650" b="1" i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1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Temperature</a:t>
            </a:r>
            <a:r>
              <a:rPr sz="1650" b="1" i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Monitoring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418774" y="4711898"/>
            <a:ext cx="749300" cy="749300"/>
            <a:chOff x="2418774" y="4711898"/>
            <a:chExt cx="749300" cy="749300"/>
          </a:xfrm>
        </p:grpSpPr>
        <p:sp>
          <p:nvSpPr>
            <p:cNvPr id="34" name="object 34"/>
            <p:cNvSpPr/>
            <p:nvPr/>
          </p:nvSpPr>
          <p:spPr>
            <a:xfrm>
              <a:off x="2429245" y="4722369"/>
              <a:ext cx="728345" cy="728345"/>
            </a:xfrm>
            <a:custGeom>
              <a:avLst/>
              <a:gdLst/>
              <a:ahLst/>
              <a:cxnLst/>
              <a:rect l="l" t="t" r="r" b="b"/>
              <a:pathLst>
                <a:path w="728344" h="728345">
                  <a:moveTo>
                    <a:pt x="728344" y="364166"/>
                  </a:moveTo>
                  <a:lnTo>
                    <a:pt x="725019" y="413582"/>
                  </a:lnTo>
                  <a:lnTo>
                    <a:pt x="715335" y="460977"/>
                  </a:lnTo>
                  <a:lnTo>
                    <a:pt x="699726" y="505917"/>
                  </a:lnTo>
                  <a:lnTo>
                    <a:pt x="678625" y="547969"/>
                  </a:lnTo>
                  <a:lnTo>
                    <a:pt x="652465" y="586698"/>
                  </a:lnTo>
                  <a:lnTo>
                    <a:pt x="621682" y="621672"/>
                  </a:lnTo>
                  <a:lnTo>
                    <a:pt x="586709" y="652455"/>
                  </a:lnTo>
                  <a:lnTo>
                    <a:pt x="547979" y="678614"/>
                  </a:lnTo>
                  <a:lnTo>
                    <a:pt x="505927" y="699715"/>
                  </a:lnTo>
                  <a:lnTo>
                    <a:pt x="460987" y="715325"/>
                  </a:lnTo>
                  <a:lnTo>
                    <a:pt x="413592" y="725009"/>
                  </a:lnTo>
                  <a:lnTo>
                    <a:pt x="364177" y="728333"/>
                  </a:lnTo>
                  <a:lnTo>
                    <a:pt x="314761" y="725009"/>
                  </a:lnTo>
                  <a:lnTo>
                    <a:pt x="267366" y="715325"/>
                  </a:lnTo>
                  <a:lnTo>
                    <a:pt x="222425" y="699715"/>
                  </a:lnTo>
                  <a:lnTo>
                    <a:pt x="180372" y="678614"/>
                  </a:lnTo>
                  <a:lnTo>
                    <a:pt x="141641" y="652455"/>
                  </a:lnTo>
                  <a:lnTo>
                    <a:pt x="106666" y="621672"/>
                  </a:lnTo>
                  <a:lnTo>
                    <a:pt x="75882" y="586698"/>
                  </a:lnTo>
                  <a:lnTo>
                    <a:pt x="49721" y="547969"/>
                  </a:lnTo>
                  <a:lnTo>
                    <a:pt x="28619" y="505917"/>
                  </a:lnTo>
                  <a:lnTo>
                    <a:pt x="13009" y="460977"/>
                  </a:lnTo>
                  <a:lnTo>
                    <a:pt x="3324" y="413582"/>
                  </a:lnTo>
                  <a:lnTo>
                    <a:pt x="0" y="364166"/>
                  </a:lnTo>
                  <a:lnTo>
                    <a:pt x="3324" y="314751"/>
                  </a:lnTo>
                  <a:lnTo>
                    <a:pt x="13009" y="267356"/>
                  </a:lnTo>
                  <a:lnTo>
                    <a:pt x="28619" y="222416"/>
                  </a:lnTo>
                  <a:lnTo>
                    <a:pt x="49721" y="180364"/>
                  </a:lnTo>
                  <a:lnTo>
                    <a:pt x="75882" y="141634"/>
                  </a:lnTo>
                  <a:lnTo>
                    <a:pt x="106666" y="106661"/>
                  </a:lnTo>
                  <a:lnTo>
                    <a:pt x="141641" y="75878"/>
                  </a:lnTo>
                  <a:lnTo>
                    <a:pt x="180372" y="49719"/>
                  </a:lnTo>
                  <a:lnTo>
                    <a:pt x="222425" y="28617"/>
                  </a:lnTo>
                  <a:lnTo>
                    <a:pt x="267366" y="13008"/>
                  </a:lnTo>
                  <a:lnTo>
                    <a:pt x="314761" y="3324"/>
                  </a:lnTo>
                  <a:lnTo>
                    <a:pt x="364177" y="0"/>
                  </a:lnTo>
                  <a:lnTo>
                    <a:pt x="413592" y="3324"/>
                  </a:lnTo>
                  <a:lnTo>
                    <a:pt x="460987" y="13008"/>
                  </a:lnTo>
                  <a:lnTo>
                    <a:pt x="505927" y="28617"/>
                  </a:lnTo>
                  <a:lnTo>
                    <a:pt x="547979" y="49719"/>
                  </a:lnTo>
                  <a:lnTo>
                    <a:pt x="586709" y="75878"/>
                  </a:lnTo>
                  <a:lnTo>
                    <a:pt x="621682" y="106661"/>
                  </a:lnTo>
                  <a:lnTo>
                    <a:pt x="652465" y="141634"/>
                  </a:lnTo>
                  <a:lnTo>
                    <a:pt x="678625" y="180364"/>
                  </a:lnTo>
                  <a:lnTo>
                    <a:pt x="699726" y="222416"/>
                  </a:lnTo>
                  <a:lnTo>
                    <a:pt x="715335" y="267356"/>
                  </a:lnTo>
                  <a:lnTo>
                    <a:pt x="725019" y="314751"/>
                  </a:lnTo>
                  <a:lnTo>
                    <a:pt x="728344" y="364166"/>
                  </a:lnTo>
                  <a:close/>
                </a:path>
              </a:pathLst>
            </a:custGeom>
            <a:ln w="20941">
              <a:solidFill>
                <a:srgbClr val="0B8B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504122" y="4821838"/>
              <a:ext cx="572770" cy="530225"/>
            </a:xfrm>
            <a:custGeom>
              <a:avLst/>
              <a:gdLst/>
              <a:ahLst/>
              <a:cxnLst/>
              <a:rect l="l" t="t" r="r" b="b"/>
              <a:pathLst>
                <a:path w="572769" h="530225">
                  <a:moveTo>
                    <a:pt x="197272" y="0"/>
                  </a:moveTo>
                  <a:lnTo>
                    <a:pt x="186794" y="3266"/>
                  </a:lnTo>
                  <a:lnTo>
                    <a:pt x="178307" y="10223"/>
                  </a:lnTo>
                  <a:lnTo>
                    <a:pt x="172958" y="20255"/>
                  </a:lnTo>
                  <a:lnTo>
                    <a:pt x="105096" y="246478"/>
                  </a:lnTo>
                  <a:lnTo>
                    <a:pt x="99525" y="250625"/>
                  </a:lnTo>
                  <a:lnTo>
                    <a:pt x="6397" y="250625"/>
                  </a:lnTo>
                  <a:lnTo>
                    <a:pt x="0" y="257022"/>
                  </a:lnTo>
                  <a:lnTo>
                    <a:pt x="0" y="272844"/>
                  </a:lnTo>
                  <a:lnTo>
                    <a:pt x="6397" y="279242"/>
                  </a:lnTo>
                  <a:lnTo>
                    <a:pt x="14303" y="279273"/>
                  </a:lnTo>
                  <a:lnTo>
                    <a:pt x="93201" y="279273"/>
                  </a:lnTo>
                  <a:lnTo>
                    <a:pt x="128285" y="261091"/>
                  </a:lnTo>
                  <a:lnTo>
                    <a:pt x="200381" y="28474"/>
                  </a:lnTo>
                  <a:lnTo>
                    <a:pt x="344722" y="509580"/>
                  </a:lnTo>
                  <a:lnTo>
                    <a:pt x="375262" y="529834"/>
                  </a:lnTo>
                  <a:lnTo>
                    <a:pt x="385735" y="526565"/>
                  </a:lnTo>
                  <a:lnTo>
                    <a:pt x="394219" y="519608"/>
                  </a:lnTo>
                  <a:lnTo>
                    <a:pt x="399568" y="509580"/>
                  </a:lnTo>
                  <a:lnTo>
                    <a:pt x="467430" y="283357"/>
                  </a:lnTo>
                  <a:lnTo>
                    <a:pt x="473011" y="279210"/>
                  </a:lnTo>
                  <a:lnTo>
                    <a:pt x="566129" y="279210"/>
                  </a:lnTo>
                  <a:lnTo>
                    <a:pt x="572537" y="272813"/>
                  </a:lnTo>
                  <a:lnTo>
                    <a:pt x="572537" y="257001"/>
                  </a:lnTo>
                  <a:lnTo>
                    <a:pt x="566129" y="250593"/>
                  </a:lnTo>
                  <a:lnTo>
                    <a:pt x="479325" y="250593"/>
                  </a:lnTo>
                  <a:lnTo>
                    <a:pt x="444244" y="268762"/>
                  </a:lnTo>
                  <a:lnTo>
                    <a:pt x="372145" y="501361"/>
                  </a:lnTo>
                  <a:lnTo>
                    <a:pt x="227815" y="20255"/>
                  </a:lnTo>
                  <a:lnTo>
                    <a:pt x="224943" y="13748"/>
                  </a:lnTo>
                  <a:lnTo>
                    <a:pt x="220630" y="8221"/>
                  </a:lnTo>
                  <a:lnTo>
                    <a:pt x="215106" y="3907"/>
                  </a:lnTo>
                  <a:lnTo>
                    <a:pt x="208600" y="1041"/>
                  </a:lnTo>
                  <a:lnTo>
                    <a:pt x="197272" y="0"/>
                  </a:lnTo>
                  <a:close/>
                </a:path>
              </a:pathLst>
            </a:custGeom>
            <a:solidFill>
              <a:srgbClr val="55D9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2418774" y="5705093"/>
            <a:ext cx="749300" cy="749300"/>
            <a:chOff x="2418774" y="5705093"/>
            <a:chExt cx="749300" cy="749300"/>
          </a:xfrm>
        </p:grpSpPr>
        <p:sp>
          <p:nvSpPr>
            <p:cNvPr id="37" name="object 37"/>
            <p:cNvSpPr/>
            <p:nvPr/>
          </p:nvSpPr>
          <p:spPr>
            <a:xfrm>
              <a:off x="2429245" y="5715564"/>
              <a:ext cx="728345" cy="728345"/>
            </a:xfrm>
            <a:custGeom>
              <a:avLst/>
              <a:gdLst/>
              <a:ahLst/>
              <a:cxnLst/>
              <a:rect l="l" t="t" r="r" b="b"/>
              <a:pathLst>
                <a:path w="728344" h="728345">
                  <a:moveTo>
                    <a:pt x="728344" y="364166"/>
                  </a:moveTo>
                  <a:lnTo>
                    <a:pt x="725019" y="413582"/>
                  </a:lnTo>
                  <a:lnTo>
                    <a:pt x="715335" y="460977"/>
                  </a:lnTo>
                  <a:lnTo>
                    <a:pt x="699726" y="505917"/>
                  </a:lnTo>
                  <a:lnTo>
                    <a:pt x="678625" y="547969"/>
                  </a:lnTo>
                  <a:lnTo>
                    <a:pt x="652465" y="586698"/>
                  </a:lnTo>
                  <a:lnTo>
                    <a:pt x="621682" y="621672"/>
                  </a:lnTo>
                  <a:lnTo>
                    <a:pt x="586709" y="652455"/>
                  </a:lnTo>
                  <a:lnTo>
                    <a:pt x="547979" y="678614"/>
                  </a:lnTo>
                  <a:lnTo>
                    <a:pt x="505927" y="699715"/>
                  </a:lnTo>
                  <a:lnTo>
                    <a:pt x="460987" y="715325"/>
                  </a:lnTo>
                  <a:lnTo>
                    <a:pt x="413592" y="725009"/>
                  </a:lnTo>
                  <a:lnTo>
                    <a:pt x="364177" y="728333"/>
                  </a:lnTo>
                  <a:lnTo>
                    <a:pt x="314761" y="725009"/>
                  </a:lnTo>
                  <a:lnTo>
                    <a:pt x="267366" y="715325"/>
                  </a:lnTo>
                  <a:lnTo>
                    <a:pt x="222425" y="699715"/>
                  </a:lnTo>
                  <a:lnTo>
                    <a:pt x="180372" y="678614"/>
                  </a:lnTo>
                  <a:lnTo>
                    <a:pt x="141641" y="652455"/>
                  </a:lnTo>
                  <a:lnTo>
                    <a:pt x="106666" y="621672"/>
                  </a:lnTo>
                  <a:lnTo>
                    <a:pt x="75882" y="586698"/>
                  </a:lnTo>
                  <a:lnTo>
                    <a:pt x="49721" y="547969"/>
                  </a:lnTo>
                  <a:lnTo>
                    <a:pt x="28619" y="505917"/>
                  </a:lnTo>
                  <a:lnTo>
                    <a:pt x="13009" y="460977"/>
                  </a:lnTo>
                  <a:lnTo>
                    <a:pt x="3324" y="413582"/>
                  </a:lnTo>
                  <a:lnTo>
                    <a:pt x="0" y="364166"/>
                  </a:lnTo>
                  <a:lnTo>
                    <a:pt x="3324" y="314751"/>
                  </a:lnTo>
                  <a:lnTo>
                    <a:pt x="13009" y="267356"/>
                  </a:lnTo>
                  <a:lnTo>
                    <a:pt x="28619" y="222416"/>
                  </a:lnTo>
                  <a:lnTo>
                    <a:pt x="49721" y="180364"/>
                  </a:lnTo>
                  <a:lnTo>
                    <a:pt x="75882" y="141634"/>
                  </a:lnTo>
                  <a:lnTo>
                    <a:pt x="106666" y="106661"/>
                  </a:lnTo>
                  <a:lnTo>
                    <a:pt x="141641" y="75878"/>
                  </a:lnTo>
                  <a:lnTo>
                    <a:pt x="180372" y="49719"/>
                  </a:lnTo>
                  <a:lnTo>
                    <a:pt x="222425" y="28617"/>
                  </a:lnTo>
                  <a:lnTo>
                    <a:pt x="267366" y="13008"/>
                  </a:lnTo>
                  <a:lnTo>
                    <a:pt x="314761" y="3324"/>
                  </a:lnTo>
                  <a:lnTo>
                    <a:pt x="364177" y="0"/>
                  </a:lnTo>
                  <a:lnTo>
                    <a:pt x="413592" y="3324"/>
                  </a:lnTo>
                  <a:lnTo>
                    <a:pt x="460987" y="13008"/>
                  </a:lnTo>
                  <a:lnTo>
                    <a:pt x="505927" y="28617"/>
                  </a:lnTo>
                  <a:lnTo>
                    <a:pt x="547979" y="49719"/>
                  </a:lnTo>
                  <a:lnTo>
                    <a:pt x="586709" y="75878"/>
                  </a:lnTo>
                  <a:lnTo>
                    <a:pt x="621682" y="106661"/>
                  </a:lnTo>
                  <a:lnTo>
                    <a:pt x="652465" y="141634"/>
                  </a:lnTo>
                  <a:lnTo>
                    <a:pt x="678625" y="180364"/>
                  </a:lnTo>
                  <a:lnTo>
                    <a:pt x="699726" y="222416"/>
                  </a:lnTo>
                  <a:lnTo>
                    <a:pt x="715335" y="267356"/>
                  </a:lnTo>
                  <a:lnTo>
                    <a:pt x="725019" y="314751"/>
                  </a:lnTo>
                  <a:lnTo>
                    <a:pt x="728344" y="364166"/>
                  </a:lnTo>
                  <a:close/>
                </a:path>
              </a:pathLst>
            </a:custGeom>
            <a:ln w="20941">
              <a:solidFill>
                <a:srgbClr val="0B8B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573947" y="5862287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19" h="426720">
                  <a:moveTo>
                    <a:pt x="395668" y="312864"/>
                  </a:moveTo>
                  <a:lnTo>
                    <a:pt x="334810" y="260197"/>
                  </a:lnTo>
                  <a:lnTo>
                    <a:pt x="334810" y="300990"/>
                  </a:lnTo>
                  <a:lnTo>
                    <a:pt x="91300" y="300990"/>
                  </a:lnTo>
                  <a:lnTo>
                    <a:pt x="91300" y="260197"/>
                  </a:lnTo>
                  <a:lnTo>
                    <a:pt x="30441" y="312864"/>
                  </a:lnTo>
                  <a:lnTo>
                    <a:pt x="91300" y="365518"/>
                  </a:lnTo>
                  <a:lnTo>
                    <a:pt x="91300" y="331419"/>
                  </a:lnTo>
                  <a:lnTo>
                    <a:pt x="334810" y="331419"/>
                  </a:lnTo>
                  <a:lnTo>
                    <a:pt x="334810" y="365518"/>
                  </a:lnTo>
                  <a:lnTo>
                    <a:pt x="395668" y="312864"/>
                  </a:lnTo>
                  <a:close/>
                </a:path>
                <a:path w="426719" h="426720">
                  <a:moveTo>
                    <a:pt x="426110" y="266"/>
                  </a:moveTo>
                  <a:lnTo>
                    <a:pt x="395668" y="266"/>
                  </a:lnTo>
                  <a:lnTo>
                    <a:pt x="395668" y="121920"/>
                  </a:lnTo>
                  <a:lnTo>
                    <a:pt x="30441" y="121920"/>
                  </a:lnTo>
                  <a:lnTo>
                    <a:pt x="30441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52400"/>
                  </a:lnTo>
                  <a:lnTo>
                    <a:pt x="395668" y="152400"/>
                  </a:lnTo>
                  <a:lnTo>
                    <a:pt x="426110" y="152450"/>
                  </a:lnTo>
                  <a:lnTo>
                    <a:pt x="426110" y="266"/>
                  </a:lnTo>
                  <a:close/>
                </a:path>
                <a:path w="426719" h="426720">
                  <a:moveTo>
                    <a:pt x="426123" y="182880"/>
                  </a:moveTo>
                  <a:lnTo>
                    <a:pt x="0" y="18288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30441" y="426720"/>
                  </a:lnTo>
                  <a:lnTo>
                    <a:pt x="30441" y="312864"/>
                  </a:lnTo>
                  <a:lnTo>
                    <a:pt x="30441" y="213360"/>
                  </a:lnTo>
                  <a:lnTo>
                    <a:pt x="395681" y="213360"/>
                  </a:lnTo>
                  <a:lnTo>
                    <a:pt x="395681" y="426389"/>
                  </a:lnTo>
                  <a:lnTo>
                    <a:pt x="426123" y="426389"/>
                  </a:lnTo>
                  <a:lnTo>
                    <a:pt x="426123" y="213360"/>
                  </a:lnTo>
                  <a:lnTo>
                    <a:pt x="426123" y="182880"/>
                  </a:lnTo>
                  <a:close/>
                </a:path>
              </a:pathLst>
            </a:custGeom>
            <a:solidFill>
              <a:srgbClr val="55D9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3319324" y="6898764"/>
            <a:ext cx="228727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i="1" spc="-5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Frequency</a:t>
            </a:r>
            <a:r>
              <a:rPr sz="1650" b="1" i="1" spc="-8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b="1" i="1" spc="-10" dirty="0">
                <a:solidFill>
                  <a:srgbClr val="CCCCCC"/>
                </a:solidFill>
                <a:latin typeface="Arial" panose="020B0604020202020204"/>
                <a:cs typeface="Arial" panose="020B0604020202020204"/>
              </a:rPr>
              <a:t>Adjustment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418774" y="6674582"/>
            <a:ext cx="749300" cy="749300"/>
            <a:chOff x="2418774" y="6674582"/>
            <a:chExt cx="749300" cy="749300"/>
          </a:xfrm>
        </p:grpSpPr>
        <p:sp>
          <p:nvSpPr>
            <p:cNvPr id="41" name="object 41"/>
            <p:cNvSpPr/>
            <p:nvPr/>
          </p:nvSpPr>
          <p:spPr>
            <a:xfrm>
              <a:off x="2429245" y="6685053"/>
              <a:ext cx="728345" cy="728345"/>
            </a:xfrm>
            <a:custGeom>
              <a:avLst/>
              <a:gdLst/>
              <a:ahLst/>
              <a:cxnLst/>
              <a:rect l="l" t="t" r="r" b="b"/>
              <a:pathLst>
                <a:path w="728344" h="728345">
                  <a:moveTo>
                    <a:pt x="728344" y="364166"/>
                  </a:moveTo>
                  <a:lnTo>
                    <a:pt x="725019" y="413582"/>
                  </a:lnTo>
                  <a:lnTo>
                    <a:pt x="715335" y="460977"/>
                  </a:lnTo>
                  <a:lnTo>
                    <a:pt x="699726" y="505917"/>
                  </a:lnTo>
                  <a:lnTo>
                    <a:pt x="678625" y="547969"/>
                  </a:lnTo>
                  <a:lnTo>
                    <a:pt x="652465" y="586698"/>
                  </a:lnTo>
                  <a:lnTo>
                    <a:pt x="621682" y="621672"/>
                  </a:lnTo>
                  <a:lnTo>
                    <a:pt x="586709" y="652455"/>
                  </a:lnTo>
                  <a:lnTo>
                    <a:pt x="547979" y="678614"/>
                  </a:lnTo>
                  <a:lnTo>
                    <a:pt x="505927" y="699715"/>
                  </a:lnTo>
                  <a:lnTo>
                    <a:pt x="460987" y="715325"/>
                  </a:lnTo>
                  <a:lnTo>
                    <a:pt x="413592" y="725009"/>
                  </a:lnTo>
                  <a:lnTo>
                    <a:pt x="364177" y="728333"/>
                  </a:lnTo>
                  <a:lnTo>
                    <a:pt x="314761" y="725009"/>
                  </a:lnTo>
                  <a:lnTo>
                    <a:pt x="267366" y="715325"/>
                  </a:lnTo>
                  <a:lnTo>
                    <a:pt x="222425" y="699715"/>
                  </a:lnTo>
                  <a:lnTo>
                    <a:pt x="180372" y="678614"/>
                  </a:lnTo>
                  <a:lnTo>
                    <a:pt x="141641" y="652455"/>
                  </a:lnTo>
                  <a:lnTo>
                    <a:pt x="106666" y="621672"/>
                  </a:lnTo>
                  <a:lnTo>
                    <a:pt x="75882" y="586698"/>
                  </a:lnTo>
                  <a:lnTo>
                    <a:pt x="49721" y="547969"/>
                  </a:lnTo>
                  <a:lnTo>
                    <a:pt x="28619" y="505917"/>
                  </a:lnTo>
                  <a:lnTo>
                    <a:pt x="13009" y="460977"/>
                  </a:lnTo>
                  <a:lnTo>
                    <a:pt x="3324" y="413582"/>
                  </a:lnTo>
                  <a:lnTo>
                    <a:pt x="0" y="364166"/>
                  </a:lnTo>
                  <a:lnTo>
                    <a:pt x="3324" y="314751"/>
                  </a:lnTo>
                  <a:lnTo>
                    <a:pt x="13009" y="267356"/>
                  </a:lnTo>
                  <a:lnTo>
                    <a:pt x="28619" y="222416"/>
                  </a:lnTo>
                  <a:lnTo>
                    <a:pt x="49721" y="180364"/>
                  </a:lnTo>
                  <a:lnTo>
                    <a:pt x="75882" y="141634"/>
                  </a:lnTo>
                  <a:lnTo>
                    <a:pt x="106666" y="106661"/>
                  </a:lnTo>
                  <a:lnTo>
                    <a:pt x="141641" y="75878"/>
                  </a:lnTo>
                  <a:lnTo>
                    <a:pt x="180372" y="49719"/>
                  </a:lnTo>
                  <a:lnTo>
                    <a:pt x="222425" y="28617"/>
                  </a:lnTo>
                  <a:lnTo>
                    <a:pt x="267366" y="13008"/>
                  </a:lnTo>
                  <a:lnTo>
                    <a:pt x="314761" y="3324"/>
                  </a:lnTo>
                  <a:lnTo>
                    <a:pt x="364177" y="0"/>
                  </a:lnTo>
                  <a:lnTo>
                    <a:pt x="413592" y="3324"/>
                  </a:lnTo>
                  <a:lnTo>
                    <a:pt x="460987" y="13008"/>
                  </a:lnTo>
                  <a:lnTo>
                    <a:pt x="505927" y="28617"/>
                  </a:lnTo>
                  <a:lnTo>
                    <a:pt x="547979" y="49719"/>
                  </a:lnTo>
                  <a:lnTo>
                    <a:pt x="586709" y="75878"/>
                  </a:lnTo>
                  <a:lnTo>
                    <a:pt x="621682" y="106661"/>
                  </a:lnTo>
                  <a:lnTo>
                    <a:pt x="652465" y="141634"/>
                  </a:lnTo>
                  <a:lnTo>
                    <a:pt x="678625" y="180364"/>
                  </a:lnTo>
                  <a:lnTo>
                    <a:pt x="699726" y="222416"/>
                  </a:lnTo>
                  <a:lnTo>
                    <a:pt x="715335" y="267356"/>
                  </a:lnTo>
                  <a:lnTo>
                    <a:pt x="725019" y="314751"/>
                  </a:lnTo>
                  <a:lnTo>
                    <a:pt x="728344" y="364166"/>
                  </a:lnTo>
                  <a:close/>
                </a:path>
              </a:pathLst>
            </a:custGeom>
            <a:ln w="20941">
              <a:solidFill>
                <a:srgbClr val="0B8B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539189" y="6859173"/>
              <a:ext cx="518795" cy="374015"/>
            </a:xfrm>
            <a:custGeom>
              <a:avLst/>
              <a:gdLst/>
              <a:ahLst/>
              <a:cxnLst/>
              <a:rect l="l" t="t" r="r" b="b"/>
              <a:pathLst>
                <a:path w="518794" h="374015">
                  <a:moveTo>
                    <a:pt x="0" y="373915"/>
                  </a:moveTo>
                  <a:lnTo>
                    <a:pt x="59485" y="373915"/>
                  </a:lnTo>
                  <a:lnTo>
                    <a:pt x="59485" y="0"/>
                  </a:lnTo>
                  <a:lnTo>
                    <a:pt x="148686" y="0"/>
                  </a:lnTo>
                  <a:lnTo>
                    <a:pt x="148686" y="373915"/>
                  </a:lnTo>
                  <a:lnTo>
                    <a:pt x="208611" y="373915"/>
                  </a:lnTo>
                  <a:lnTo>
                    <a:pt x="208611" y="0"/>
                  </a:lnTo>
                  <a:lnTo>
                    <a:pt x="301540" y="0"/>
                  </a:lnTo>
                  <a:lnTo>
                    <a:pt x="301540" y="373915"/>
                  </a:lnTo>
                  <a:lnTo>
                    <a:pt x="358198" y="373915"/>
                  </a:lnTo>
                  <a:lnTo>
                    <a:pt x="358198" y="0"/>
                  </a:lnTo>
                  <a:lnTo>
                    <a:pt x="450478" y="0"/>
                  </a:lnTo>
                  <a:lnTo>
                    <a:pt x="450478" y="373915"/>
                  </a:lnTo>
                  <a:lnTo>
                    <a:pt x="518308" y="373915"/>
                  </a:lnTo>
                </a:path>
              </a:pathLst>
            </a:custGeom>
            <a:ln w="31412">
              <a:solidFill>
                <a:srgbClr val="55D9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2418774" y="7648374"/>
            <a:ext cx="749300" cy="749300"/>
            <a:chOff x="2418774" y="7648374"/>
            <a:chExt cx="749300" cy="749300"/>
          </a:xfrm>
        </p:grpSpPr>
        <p:sp>
          <p:nvSpPr>
            <p:cNvPr id="44" name="object 44"/>
            <p:cNvSpPr/>
            <p:nvPr/>
          </p:nvSpPr>
          <p:spPr>
            <a:xfrm>
              <a:off x="2429245" y="7658845"/>
              <a:ext cx="728345" cy="728345"/>
            </a:xfrm>
            <a:custGeom>
              <a:avLst/>
              <a:gdLst/>
              <a:ahLst/>
              <a:cxnLst/>
              <a:rect l="l" t="t" r="r" b="b"/>
              <a:pathLst>
                <a:path w="728344" h="728345">
                  <a:moveTo>
                    <a:pt x="728344" y="364166"/>
                  </a:moveTo>
                  <a:lnTo>
                    <a:pt x="725019" y="413582"/>
                  </a:lnTo>
                  <a:lnTo>
                    <a:pt x="715335" y="460977"/>
                  </a:lnTo>
                  <a:lnTo>
                    <a:pt x="699726" y="505917"/>
                  </a:lnTo>
                  <a:lnTo>
                    <a:pt x="678625" y="547969"/>
                  </a:lnTo>
                  <a:lnTo>
                    <a:pt x="652465" y="586698"/>
                  </a:lnTo>
                  <a:lnTo>
                    <a:pt x="621682" y="621672"/>
                  </a:lnTo>
                  <a:lnTo>
                    <a:pt x="586709" y="652455"/>
                  </a:lnTo>
                  <a:lnTo>
                    <a:pt x="547979" y="678614"/>
                  </a:lnTo>
                  <a:lnTo>
                    <a:pt x="505927" y="699715"/>
                  </a:lnTo>
                  <a:lnTo>
                    <a:pt x="460987" y="715325"/>
                  </a:lnTo>
                  <a:lnTo>
                    <a:pt x="413592" y="725009"/>
                  </a:lnTo>
                  <a:lnTo>
                    <a:pt x="364177" y="728333"/>
                  </a:lnTo>
                  <a:lnTo>
                    <a:pt x="314761" y="725009"/>
                  </a:lnTo>
                  <a:lnTo>
                    <a:pt x="267366" y="715325"/>
                  </a:lnTo>
                  <a:lnTo>
                    <a:pt x="222425" y="699715"/>
                  </a:lnTo>
                  <a:lnTo>
                    <a:pt x="180372" y="678614"/>
                  </a:lnTo>
                  <a:lnTo>
                    <a:pt x="141641" y="652455"/>
                  </a:lnTo>
                  <a:lnTo>
                    <a:pt x="106666" y="621672"/>
                  </a:lnTo>
                  <a:lnTo>
                    <a:pt x="75882" y="586698"/>
                  </a:lnTo>
                  <a:lnTo>
                    <a:pt x="49721" y="547969"/>
                  </a:lnTo>
                  <a:lnTo>
                    <a:pt x="28619" y="505917"/>
                  </a:lnTo>
                  <a:lnTo>
                    <a:pt x="13009" y="460977"/>
                  </a:lnTo>
                  <a:lnTo>
                    <a:pt x="3324" y="413582"/>
                  </a:lnTo>
                  <a:lnTo>
                    <a:pt x="0" y="364166"/>
                  </a:lnTo>
                  <a:lnTo>
                    <a:pt x="3324" y="314751"/>
                  </a:lnTo>
                  <a:lnTo>
                    <a:pt x="13009" y="267356"/>
                  </a:lnTo>
                  <a:lnTo>
                    <a:pt x="28619" y="222416"/>
                  </a:lnTo>
                  <a:lnTo>
                    <a:pt x="49721" y="180364"/>
                  </a:lnTo>
                  <a:lnTo>
                    <a:pt x="75882" y="141634"/>
                  </a:lnTo>
                  <a:lnTo>
                    <a:pt x="106666" y="106661"/>
                  </a:lnTo>
                  <a:lnTo>
                    <a:pt x="141641" y="75878"/>
                  </a:lnTo>
                  <a:lnTo>
                    <a:pt x="180372" y="49719"/>
                  </a:lnTo>
                  <a:lnTo>
                    <a:pt x="222425" y="28617"/>
                  </a:lnTo>
                  <a:lnTo>
                    <a:pt x="267366" y="13008"/>
                  </a:lnTo>
                  <a:lnTo>
                    <a:pt x="314761" y="3324"/>
                  </a:lnTo>
                  <a:lnTo>
                    <a:pt x="364177" y="0"/>
                  </a:lnTo>
                  <a:lnTo>
                    <a:pt x="413592" y="3324"/>
                  </a:lnTo>
                  <a:lnTo>
                    <a:pt x="460987" y="13008"/>
                  </a:lnTo>
                  <a:lnTo>
                    <a:pt x="505927" y="28617"/>
                  </a:lnTo>
                  <a:lnTo>
                    <a:pt x="547979" y="49719"/>
                  </a:lnTo>
                  <a:lnTo>
                    <a:pt x="586709" y="75878"/>
                  </a:lnTo>
                  <a:lnTo>
                    <a:pt x="621682" y="106661"/>
                  </a:lnTo>
                  <a:lnTo>
                    <a:pt x="652465" y="141634"/>
                  </a:lnTo>
                  <a:lnTo>
                    <a:pt x="678625" y="180364"/>
                  </a:lnTo>
                  <a:lnTo>
                    <a:pt x="699726" y="222416"/>
                  </a:lnTo>
                  <a:lnTo>
                    <a:pt x="715335" y="267356"/>
                  </a:lnTo>
                  <a:lnTo>
                    <a:pt x="725019" y="314751"/>
                  </a:lnTo>
                  <a:lnTo>
                    <a:pt x="728344" y="364166"/>
                  </a:lnTo>
                  <a:close/>
                </a:path>
              </a:pathLst>
            </a:custGeom>
            <a:ln w="20941">
              <a:solidFill>
                <a:srgbClr val="0B8B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511002" y="7791406"/>
              <a:ext cx="483870" cy="483870"/>
            </a:xfrm>
            <a:custGeom>
              <a:avLst/>
              <a:gdLst/>
              <a:ahLst/>
              <a:cxnLst/>
              <a:rect l="l" t="t" r="r" b="b"/>
              <a:pathLst>
                <a:path w="483869" h="483870">
                  <a:moveTo>
                    <a:pt x="362732" y="0"/>
                  </a:moveTo>
                  <a:lnTo>
                    <a:pt x="335831" y="5426"/>
                  </a:lnTo>
                  <a:lnTo>
                    <a:pt x="313872" y="20228"/>
                  </a:lnTo>
                  <a:lnTo>
                    <a:pt x="299071" y="42190"/>
                  </a:lnTo>
                  <a:lnTo>
                    <a:pt x="293645" y="69097"/>
                  </a:lnTo>
                  <a:lnTo>
                    <a:pt x="293645" y="263583"/>
                  </a:lnTo>
                  <a:lnTo>
                    <a:pt x="284193" y="270869"/>
                  </a:lnTo>
                  <a:lnTo>
                    <a:pt x="249954" y="319102"/>
                  </a:lnTo>
                  <a:lnTo>
                    <a:pt x="241827" y="365238"/>
                  </a:lnTo>
                  <a:lnTo>
                    <a:pt x="244756" y="388993"/>
                  </a:lnTo>
                  <a:lnTo>
                    <a:pt x="263696" y="432211"/>
                  </a:lnTo>
                  <a:lnTo>
                    <a:pt x="297791" y="464813"/>
                  </a:lnTo>
                  <a:lnTo>
                    <a:pt x="345591" y="482612"/>
                  </a:lnTo>
                  <a:lnTo>
                    <a:pt x="362564" y="483807"/>
                  </a:lnTo>
                  <a:lnTo>
                    <a:pt x="369171" y="483617"/>
                  </a:lnTo>
                  <a:lnTo>
                    <a:pt x="411718" y="473512"/>
                  </a:lnTo>
                  <a:lnTo>
                    <a:pt x="447261" y="449075"/>
                  </a:lnTo>
                  <a:lnTo>
                    <a:pt x="364312" y="449075"/>
                  </a:lnTo>
                  <a:lnTo>
                    <a:pt x="347556" y="447778"/>
                  </a:lnTo>
                  <a:lnTo>
                    <a:pt x="302694" y="424944"/>
                  </a:lnTo>
                  <a:lnTo>
                    <a:pt x="278263" y="381213"/>
                  </a:lnTo>
                  <a:lnTo>
                    <a:pt x="276325" y="365238"/>
                  </a:lnTo>
                  <a:lnTo>
                    <a:pt x="276334" y="362732"/>
                  </a:lnTo>
                  <a:lnTo>
                    <a:pt x="289844" y="316095"/>
                  </a:lnTo>
                  <a:lnTo>
                    <a:pt x="319382" y="287771"/>
                  </a:lnTo>
                  <a:lnTo>
                    <a:pt x="328010" y="282755"/>
                  </a:lnTo>
                  <a:lnTo>
                    <a:pt x="328010" y="69097"/>
                  </a:lnTo>
                  <a:lnTo>
                    <a:pt x="330737" y="55676"/>
                  </a:lnTo>
                  <a:lnTo>
                    <a:pt x="338161" y="44689"/>
                  </a:lnTo>
                  <a:lnTo>
                    <a:pt x="349148" y="37268"/>
                  </a:lnTo>
                  <a:lnTo>
                    <a:pt x="362564" y="34543"/>
                  </a:lnTo>
                  <a:lnTo>
                    <a:pt x="421239" y="34543"/>
                  </a:lnTo>
                  <a:lnTo>
                    <a:pt x="411592" y="20228"/>
                  </a:lnTo>
                  <a:lnTo>
                    <a:pt x="389633" y="5426"/>
                  </a:lnTo>
                  <a:lnTo>
                    <a:pt x="362732" y="0"/>
                  </a:lnTo>
                  <a:close/>
                </a:path>
                <a:path w="483869" h="483870">
                  <a:moveTo>
                    <a:pt x="421239" y="34543"/>
                  </a:moveTo>
                  <a:lnTo>
                    <a:pt x="362564" y="34543"/>
                  </a:lnTo>
                  <a:lnTo>
                    <a:pt x="375979" y="37268"/>
                  </a:lnTo>
                  <a:lnTo>
                    <a:pt x="386963" y="44689"/>
                  </a:lnTo>
                  <a:lnTo>
                    <a:pt x="394383" y="55676"/>
                  </a:lnTo>
                  <a:lnTo>
                    <a:pt x="397108" y="69097"/>
                  </a:lnTo>
                  <a:lnTo>
                    <a:pt x="397108" y="283101"/>
                  </a:lnTo>
                  <a:lnTo>
                    <a:pt x="409024" y="289844"/>
                  </a:lnTo>
                  <a:lnTo>
                    <a:pt x="441573" y="327806"/>
                  </a:lnTo>
                  <a:lnTo>
                    <a:pt x="449009" y="360983"/>
                  </a:lnTo>
                  <a:lnTo>
                    <a:pt x="447762" y="377737"/>
                  </a:lnTo>
                  <a:lnTo>
                    <a:pt x="424979" y="422628"/>
                  </a:lnTo>
                  <a:lnTo>
                    <a:pt x="381213" y="447023"/>
                  </a:lnTo>
                  <a:lnTo>
                    <a:pt x="364312" y="449075"/>
                  </a:lnTo>
                  <a:lnTo>
                    <a:pt x="447261" y="449075"/>
                  </a:lnTo>
                  <a:lnTo>
                    <a:pt x="475585" y="406506"/>
                  </a:lnTo>
                  <a:lnTo>
                    <a:pt x="483591" y="360983"/>
                  </a:lnTo>
                  <a:lnTo>
                    <a:pt x="483567" y="359737"/>
                  </a:lnTo>
                  <a:lnTo>
                    <a:pt x="473847" y="315155"/>
                  </a:lnTo>
                  <a:lnTo>
                    <a:pt x="449074" y="278127"/>
                  </a:lnTo>
                  <a:lnTo>
                    <a:pt x="431819" y="263583"/>
                  </a:lnTo>
                  <a:lnTo>
                    <a:pt x="431819" y="69097"/>
                  </a:lnTo>
                  <a:lnTo>
                    <a:pt x="426393" y="42190"/>
                  </a:lnTo>
                  <a:lnTo>
                    <a:pt x="421239" y="34543"/>
                  </a:lnTo>
                  <a:close/>
                </a:path>
                <a:path w="483869" h="483870">
                  <a:moveTo>
                    <a:pt x="107441" y="351853"/>
                  </a:moveTo>
                  <a:lnTo>
                    <a:pt x="53548" y="405736"/>
                  </a:lnTo>
                  <a:lnTo>
                    <a:pt x="77913" y="430091"/>
                  </a:lnTo>
                  <a:lnTo>
                    <a:pt x="131797" y="376208"/>
                  </a:lnTo>
                  <a:lnTo>
                    <a:pt x="107441" y="351853"/>
                  </a:lnTo>
                  <a:close/>
                </a:path>
                <a:path w="483869" h="483870">
                  <a:moveTo>
                    <a:pt x="380009" y="155461"/>
                  </a:moveTo>
                  <a:lnTo>
                    <a:pt x="345455" y="155461"/>
                  </a:lnTo>
                  <a:lnTo>
                    <a:pt x="345455" y="314021"/>
                  </a:lnTo>
                  <a:lnTo>
                    <a:pt x="327831" y="324583"/>
                  </a:lnTo>
                  <a:lnTo>
                    <a:pt x="316032" y="340530"/>
                  </a:lnTo>
                  <a:lnTo>
                    <a:pt x="311073" y="359737"/>
                  </a:lnTo>
                  <a:lnTo>
                    <a:pt x="313969" y="380082"/>
                  </a:lnTo>
                  <a:lnTo>
                    <a:pt x="321594" y="394182"/>
                  </a:lnTo>
                  <a:lnTo>
                    <a:pt x="332877" y="405060"/>
                  </a:lnTo>
                  <a:lnTo>
                    <a:pt x="346896" y="412067"/>
                  </a:lnTo>
                  <a:lnTo>
                    <a:pt x="362732" y="414552"/>
                  </a:lnTo>
                  <a:lnTo>
                    <a:pt x="382924" y="410487"/>
                  </a:lnTo>
                  <a:lnTo>
                    <a:pt x="399393" y="399393"/>
                  </a:lnTo>
                  <a:lnTo>
                    <a:pt x="410487" y="382924"/>
                  </a:lnTo>
                  <a:lnTo>
                    <a:pt x="414552" y="362732"/>
                  </a:lnTo>
                  <a:lnTo>
                    <a:pt x="411972" y="346666"/>
                  </a:lnTo>
                  <a:lnTo>
                    <a:pt x="404792" y="332675"/>
                  </a:lnTo>
                  <a:lnTo>
                    <a:pt x="393857" y="321535"/>
                  </a:lnTo>
                  <a:lnTo>
                    <a:pt x="380009" y="314021"/>
                  </a:lnTo>
                  <a:lnTo>
                    <a:pt x="380009" y="155461"/>
                  </a:lnTo>
                  <a:close/>
                </a:path>
                <a:path w="483869" h="483870">
                  <a:moveTo>
                    <a:pt x="247521" y="86363"/>
                  </a:moveTo>
                  <a:lnTo>
                    <a:pt x="241825" y="86363"/>
                  </a:lnTo>
                  <a:lnTo>
                    <a:pt x="192758" y="94306"/>
                  </a:lnTo>
                  <a:lnTo>
                    <a:pt x="150092" y="116409"/>
                  </a:lnTo>
                  <a:lnTo>
                    <a:pt x="116412" y="150087"/>
                  </a:lnTo>
                  <a:lnTo>
                    <a:pt x="94307" y="192754"/>
                  </a:lnTo>
                  <a:lnTo>
                    <a:pt x="86363" y="241825"/>
                  </a:lnTo>
                  <a:lnTo>
                    <a:pt x="95540" y="294370"/>
                  </a:lnTo>
                  <a:lnTo>
                    <a:pt x="120911" y="339260"/>
                  </a:lnTo>
                  <a:lnTo>
                    <a:pt x="159237" y="373303"/>
                  </a:lnTo>
                  <a:lnTo>
                    <a:pt x="207281" y="393307"/>
                  </a:lnTo>
                  <a:lnTo>
                    <a:pt x="207281" y="357549"/>
                  </a:lnTo>
                  <a:lnTo>
                    <a:pt x="172725" y="340873"/>
                  </a:lnTo>
                  <a:lnTo>
                    <a:pt x="145377" y="314580"/>
                  </a:lnTo>
                  <a:lnTo>
                    <a:pt x="127391" y="280841"/>
                  </a:lnTo>
                  <a:lnTo>
                    <a:pt x="120917" y="241825"/>
                  </a:lnTo>
                  <a:lnTo>
                    <a:pt x="130434" y="194801"/>
                  </a:lnTo>
                  <a:lnTo>
                    <a:pt x="156370" y="156361"/>
                  </a:lnTo>
                  <a:lnTo>
                    <a:pt x="194807" y="130424"/>
                  </a:lnTo>
                  <a:lnTo>
                    <a:pt x="241825" y="120907"/>
                  </a:lnTo>
                  <a:lnTo>
                    <a:pt x="259091" y="120907"/>
                  </a:lnTo>
                  <a:lnTo>
                    <a:pt x="259091" y="87400"/>
                  </a:lnTo>
                  <a:lnTo>
                    <a:pt x="247521" y="86363"/>
                  </a:lnTo>
                  <a:close/>
                </a:path>
                <a:path w="483869" h="483870">
                  <a:moveTo>
                    <a:pt x="69097" y="224548"/>
                  </a:moveTo>
                  <a:lnTo>
                    <a:pt x="0" y="224548"/>
                  </a:lnTo>
                  <a:lnTo>
                    <a:pt x="0" y="259102"/>
                  </a:lnTo>
                  <a:lnTo>
                    <a:pt x="69097" y="259102"/>
                  </a:lnTo>
                  <a:lnTo>
                    <a:pt x="69097" y="224548"/>
                  </a:lnTo>
                  <a:close/>
                </a:path>
                <a:path w="483869" h="483870">
                  <a:moveTo>
                    <a:pt x="77913" y="53548"/>
                  </a:moveTo>
                  <a:lnTo>
                    <a:pt x="53548" y="77903"/>
                  </a:lnTo>
                  <a:lnTo>
                    <a:pt x="107441" y="131786"/>
                  </a:lnTo>
                  <a:lnTo>
                    <a:pt x="131975" y="107441"/>
                  </a:lnTo>
                  <a:lnTo>
                    <a:pt x="77913" y="53548"/>
                  </a:lnTo>
                  <a:close/>
                </a:path>
                <a:path w="483869" h="483870">
                  <a:moveTo>
                    <a:pt x="259091" y="120907"/>
                  </a:moveTo>
                  <a:lnTo>
                    <a:pt x="247688" y="120907"/>
                  </a:lnTo>
                  <a:lnTo>
                    <a:pt x="259091" y="122289"/>
                  </a:lnTo>
                  <a:lnTo>
                    <a:pt x="259091" y="120907"/>
                  </a:lnTo>
                  <a:close/>
                </a:path>
                <a:path w="483869" h="483870">
                  <a:moveTo>
                    <a:pt x="259091" y="0"/>
                  </a:moveTo>
                  <a:lnTo>
                    <a:pt x="224548" y="0"/>
                  </a:lnTo>
                  <a:lnTo>
                    <a:pt x="224548" y="69097"/>
                  </a:lnTo>
                  <a:lnTo>
                    <a:pt x="259091" y="69097"/>
                  </a:lnTo>
                  <a:lnTo>
                    <a:pt x="259091" y="0"/>
                  </a:lnTo>
                  <a:close/>
                </a:path>
              </a:pathLst>
            </a:custGeom>
            <a:solidFill>
              <a:srgbClr val="55D9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2385750" y="3581798"/>
            <a:ext cx="7300595" cy="29902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4605" marR="2611120">
              <a:lnSpc>
                <a:spcPts val="6270"/>
              </a:lnSpc>
              <a:spcBef>
                <a:spcPts val="525"/>
              </a:spcBef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Magnetic</a:t>
            </a:r>
            <a:r>
              <a:rPr sz="5450" spc="-9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Heads, </a:t>
            </a:r>
            <a:r>
              <a:rPr sz="5450" spc="-944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Strong</a:t>
            </a:r>
            <a:r>
              <a:rPr sz="5450" spc="-3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And</a:t>
            </a:r>
            <a:r>
              <a:rPr sz="5450" spc="-3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Safe.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12700" marR="5080">
              <a:lnSpc>
                <a:spcPct val="100000"/>
              </a:lnSpc>
              <a:spcBef>
                <a:spcPts val="2955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magnetic connection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is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strong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enough to resist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most </a:t>
            </a:r>
            <a:r>
              <a:rPr sz="2050" spc="1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unintended disconnects,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making sure the treatment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is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safe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and </a:t>
            </a:r>
            <a:r>
              <a:rPr sz="2050" spc="-55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perfect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going.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9255" y="3739258"/>
            <a:ext cx="438342" cy="54631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914497" y="3829694"/>
            <a:ext cx="664210" cy="533400"/>
            <a:chOff x="2914497" y="3829694"/>
            <a:chExt cx="664210" cy="533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4497" y="3829694"/>
              <a:ext cx="307404" cy="4639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4759" y="3829694"/>
              <a:ext cx="313812" cy="53315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627166" y="3739268"/>
            <a:ext cx="1066165" cy="554990"/>
            <a:chOff x="3627166" y="3739268"/>
            <a:chExt cx="1066165" cy="55499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7166" y="3829695"/>
              <a:ext cx="314493" cy="4558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84527" y="3829695"/>
              <a:ext cx="312796" cy="4639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9596" y="3778063"/>
              <a:ext cx="208538" cy="50751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2426" y="3739268"/>
              <a:ext cx="140372" cy="546307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37687" y="3829694"/>
            <a:ext cx="305383" cy="46398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09432" y="3739258"/>
            <a:ext cx="326639" cy="54631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5585002" y="3739258"/>
            <a:ext cx="1469390" cy="616585"/>
            <a:chOff x="5585002" y="3739258"/>
            <a:chExt cx="1469390" cy="616585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5002" y="3829695"/>
              <a:ext cx="312807" cy="4639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36279" y="3829695"/>
              <a:ext cx="307404" cy="4639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6595" y="3739258"/>
              <a:ext cx="314103" cy="5544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39588" y="3829695"/>
              <a:ext cx="298891" cy="4639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62771" y="4178606"/>
              <a:ext cx="91452" cy="17682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2417444" y="4523568"/>
            <a:ext cx="1131570" cy="569595"/>
            <a:chOff x="2417444" y="4523568"/>
            <a:chExt cx="1131570" cy="569595"/>
          </a:xfrm>
        </p:grpSpPr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17444" y="4523568"/>
              <a:ext cx="324618" cy="5692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60282" y="4573860"/>
              <a:ext cx="208538" cy="50750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93123" y="4625481"/>
              <a:ext cx="216967" cy="45588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36414" y="4625481"/>
              <a:ext cx="312461" cy="463985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593764" y="4625482"/>
            <a:ext cx="671195" cy="533400"/>
            <a:chOff x="3593764" y="4625482"/>
            <a:chExt cx="671195" cy="533400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93764" y="4625482"/>
              <a:ext cx="314493" cy="45588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51115" y="4625482"/>
              <a:ext cx="313822" cy="533156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4407163" y="4535055"/>
            <a:ext cx="1050925" cy="554990"/>
            <a:chOff x="4407163" y="4535055"/>
            <a:chExt cx="1050925" cy="554990"/>
          </a:xfrm>
        </p:grpSpPr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07163" y="4535055"/>
              <a:ext cx="359036" cy="5463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86283" y="4625481"/>
              <a:ext cx="314482" cy="45588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43687" y="4535055"/>
              <a:ext cx="314093" cy="55441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5620771" y="4523568"/>
            <a:ext cx="1357630" cy="569595"/>
            <a:chOff x="5620771" y="4523568"/>
            <a:chExt cx="1357630" cy="56959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20771" y="4523568"/>
              <a:ext cx="324618" cy="5692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79807" y="4625481"/>
              <a:ext cx="307414" cy="4639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11169" y="4535055"/>
              <a:ext cx="196737" cy="5463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29832" y="4625481"/>
              <a:ext cx="312807" cy="4639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75036" y="4970005"/>
              <a:ext cx="102918" cy="111357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440944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" dirty="0"/>
              <a:t>Magnetic</a:t>
            </a:r>
            <a:r>
              <a:rPr spc="-45" dirty="0"/>
              <a:t> </a:t>
            </a:r>
            <a:r>
              <a:rPr spc="15" dirty="0"/>
              <a:t>Heads</a:t>
            </a:r>
            <a:endParaRPr spc="15" dirty="0"/>
          </a:p>
        </p:txBody>
      </p:sp>
      <p:grpSp>
        <p:nvGrpSpPr>
          <p:cNvPr id="39" name="object 39"/>
          <p:cNvGrpSpPr/>
          <p:nvPr/>
        </p:nvGrpSpPr>
        <p:grpSpPr>
          <a:xfrm>
            <a:off x="1026146" y="1162268"/>
            <a:ext cx="4533900" cy="670560"/>
            <a:chOff x="1026146" y="1162268"/>
            <a:chExt cx="4533900" cy="670560"/>
          </a:xfrm>
        </p:grpSpPr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26146" y="1162268"/>
              <a:ext cx="4533893" cy="6701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3003" y="1213649"/>
              <a:ext cx="763402" cy="4192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77680" y="1320232"/>
              <a:ext cx="340534" cy="42685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35648" y="1320232"/>
              <a:ext cx="316344" cy="30565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596705" y="1320232"/>
              <a:ext cx="285967" cy="3126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26832" y="1213649"/>
              <a:ext cx="633551" cy="4192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40629" y="1213649"/>
              <a:ext cx="710300" cy="4192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477686" y="1320232"/>
              <a:ext cx="281123" cy="31269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806094" y="1213649"/>
              <a:ext cx="635519" cy="4192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1579" y="4010349"/>
            <a:ext cx="8439533" cy="92143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624104" y="3944444"/>
            <a:ext cx="536575" cy="843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al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2208" y="3944444"/>
            <a:ext cx="199390" cy="843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I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39967" y="3937818"/>
            <a:ext cx="8038465" cy="268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90"/>
              </a:spcBef>
              <a:tabLst>
                <a:tab pos="5440680" algn="l"/>
              </a:tabLst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American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Origin	</a:t>
            </a:r>
            <a:r>
              <a:rPr sz="5450" spc="10" dirty="0">
                <a:latin typeface="Impact" panose="020B0806030902050204"/>
                <a:cs typeface="Impact" panose="020B0806030902050204"/>
              </a:rPr>
              <a:t>mport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12700" marR="5080">
              <a:lnSpc>
                <a:spcPct val="100000"/>
              </a:lnSpc>
              <a:spcBef>
                <a:spcPts val="453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By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Original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American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Coherent laser </a:t>
            </a:r>
            <a:r>
              <a:rPr sz="2050" spc="-10" dirty="0">
                <a:solidFill>
                  <a:srgbClr val="CCCCCC"/>
                </a:solidFill>
                <a:latin typeface="Arial MT"/>
                <a:cs typeface="Arial MT"/>
              </a:rPr>
              <a:t>technology,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original bars are </a:t>
            </a:r>
            <a:r>
              <a:rPr sz="2050" spc="-55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adopted in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laser generator to ensure that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output is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stable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and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sufficient.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high quality bars guarantee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 super zlong 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life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span 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of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the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-20" dirty="0">
                <a:solidFill>
                  <a:srgbClr val="CCCCCC"/>
                </a:solidFill>
                <a:latin typeface="Arial MT"/>
                <a:cs typeface="Arial MT"/>
              </a:rPr>
              <a:t>laser.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051255" y="4083812"/>
            <a:ext cx="7148195" cy="635635"/>
            <a:chOff x="10051255" y="4083812"/>
            <a:chExt cx="7148195" cy="6356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1255" y="4095278"/>
              <a:ext cx="359036" cy="5463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0364" y="4185725"/>
              <a:ext cx="485953" cy="4558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59144" y="4185725"/>
              <a:ext cx="312765" cy="4639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16515" y="4185725"/>
              <a:ext cx="216956" cy="4558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63837" y="4095278"/>
              <a:ext cx="140372" cy="5463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49067" y="4185725"/>
              <a:ext cx="305435" cy="4639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43182" y="4185725"/>
              <a:ext cx="314545" cy="4558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88847" y="4185725"/>
              <a:ext cx="307425" cy="4639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26414" y="4083812"/>
              <a:ext cx="328681" cy="5692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03994" y="4185725"/>
              <a:ext cx="216956" cy="4558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51316" y="4095278"/>
              <a:ext cx="140362" cy="5463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36651" y="4185725"/>
              <a:ext cx="313812" cy="5331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99048" y="4095278"/>
              <a:ext cx="140372" cy="5463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288361" y="4185725"/>
              <a:ext cx="314440" cy="4558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643639" y="4185725"/>
              <a:ext cx="307425" cy="46395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97974" y="4095278"/>
              <a:ext cx="140372" cy="5463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313147" y="4095278"/>
              <a:ext cx="142068" cy="54630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508220" y="4185725"/>
              <a:ext cx="485849" cy="4558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040979" y="4185725"/>
              <a:ext cx="313812" cy="5196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395627" y="4185725"/>
              <a:ext cx="312451" cy="4639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52999" y="4185725"/>
              <a:ext cx="216956" cy="4558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90583" y="4134083"/>
              <a:ext cx="208475" cy="507502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27696" y="2848080"/>
            <a:ext cx="6847959" cy="6847959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026146" y="1444982"/>
            <a:ext cx="5046980" cy="188595"/>
          </a:xfrm>
          <a:custGeom>
            <a:avLst/>
            <a:gdLst/>
            <a:ahLst/>
            <a:cxnLst/>
            <a:rect l="l" t="t" r="r" b="b"/>
            <a:pathLst>
              <a:path w="5046980" h="188594">
                <a:moveTo>
                  <a:pt x="5046966" y="0"/>
                </a:moveTo>
                <a:lnTo>
                  <a:pt x="125650" y="0"/>
                </a:lnTo>
                <a:lnTo>
                  <a:pt x="76862" y="9914"/>
                </a:lnTo>
                <a:lnTo>
                  <a:pt x="36909" y="36909"/>
                </a:lnTo>
                <a:lnTo>
                  <a:pt x="9914" y="76862"/>
                </a:lnTo>
                <a:lnTo>
                  <a:pt x="0" y="125650"/>
                </a:lnTo>
                <a:lnTo>
                  <a:pt x="0" y="188475"/>
                </a:lnTo>
                <a:lnTo>
                  <a:pt x="4921316" y="188475"/>
                </a:lnTo>
                <a:lnTo>
                  <a:pt x="4970103" y="178561"/>
                </a:lnTo>
                <a:lnTo>
                  <a:pt x="5010056" y="151566"/>
                </a:lnTo>
                <a:lnTo>
                  <a:pt x="5037052" y="111613"/>
                </a:lnTo>
                <a:lnTo>
                  <a:pt x="5046966" y="62825"/>
                </a:lnTo>
                <a:lnTo>
                  <a:pt x="5046966" y="0"/>
                </a:lnTo>
                <a:close/>
              </a:path>
            </a:pathLst>
          </a:custGeom>
          <a:solidFill>
            <a:srgbClr val="3D5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498538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American</a:t>
            </a:r>
            <a:r>
              <a:rPr spc="-75" dirty="0"/>
              <a:t> </a:t>
            </a:r>
            <a:r>
              <a:rPr spc="15" dirty="0"/>
              <a:t>Original</a:t>
            </a:r>
            <a:endParaRPr spc="15" dirty="0"/>
          </a:p>
        </p:txBody>
      </p:sp>
      <p:grpSp>
        <p:nvGrpSpPr>
          <p:cNvPr id="33" name="object 33"/>
          <p:cNvGrpSpPr/>
          <p:nvPr/>
        </p:nvGrpSpPr>
        <p:grpSpPr>
          <a:xfrm>
            <a:off x="1005205" y="1162268"/>
            <a:ext cx="5130800" cy="670560"/>
            <a:chOff x="1005205" y="1162268"/>
            <a:chExt cx="5130800" cy="670560"/>
          </a:xfrm>
        </p:grpSpPr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5205" y="1162268"/>
              <a:ext cx="5130733" cy="670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53203" y="1213648"/>
              <a:ext cx="394239" cy="41223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96090" y="1320231"/>
              <a:ext cx="479721" cy="30565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21079" y="1213648"/>
              <a:ext cx="996022" cy="41927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038212" y="1320231"/>
              <a:ext cx="281133" cy="3126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56798" y="1320231"/>
              <a:ext cx="316344" cy="30565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94729" y="1206622"/>
              <a:ext cx="1634063" cy="54046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65936" y="1320231"/>
              <a:ext cx="281123" cy="3126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82815" y="1213648"/>
              <a:ext cx="166759" cy="4122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8211" y="4524188"/>
            <a:ext cx="4669790" cy="166116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6350"/>
              </a:lnSpc>
              <a:spcBef>
                <a:spcPts val="375"/>
              </a:spcBef>
              <a:tabLst>
                <a:tab pos="1614805" algn="l"/>
              </a:tabLst>
            </a:pPr>
            <a:r>
              <a:rPr sz="5450" spc="-10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Best</a:t>
            </a:r>
            <a:r>
              <a:rPr sz="5450" spc="-50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water</a:t>
            </a:r>
            <a:r>
              <a:rPr sz="5450" spc="-45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proof </a:t>
            </a:r>
            <a:r>
              <a:rPr sz="5450" spc="-944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solidFill>
                  <a:schemeClr val="bg1"/>
                </a:solidFill>
                <a:latin typeface="Impact" panose="020B0806030902050204"/>
                <a:cs typeface="Impact" panose="020B0806030902050204"/>
              </a:rPr>
              <a:t>Res	ts</a:t>
            </a:r>
            <a:endParaRPr sz="5450" spc="-5" dirty="0">
              <a:solidFill>
                <a:schemeClr val="bg1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2584" y="5337072"/>
            <a:ext cx="551180" cy="843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5450" spc="-5" dirty="0">
                <a:latin typeface="Impact" panose="020B0806030902050204"/>
                <a:cs typeface="Impact" panose="020B0806030902050204"/>
              </a:rPr>
              <a:t>ul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29255" y="5487906"/>
            <a:ext cx="2096770" cy="554990"/>
            <a:chOff x="2429255" y="5487906"/>
            <a:chExt cx="2096770" cy="554990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429255" y="5487906"/>
              <a:ext cx="317194" cy="5463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3349" y="5578343"/>
              <a:ext cx="312807" cy="4639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0679" y="5578343"/>
              <a:ext cx="298870" cy="4639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3967" y="5586448"/>
              <a:ext cx="314157" cy="4558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7056" y="5487906"/>
              <a:ext cx="140372" cy="5463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04087" y="5526711"/>
              <a:ext cx="208538" cy="5075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6897" y="5578343"/>
              <a:ext cx="298880" cy="463964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6146" y="1162268"/>
            <a:ext cx="3455392" cy="55495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46964" y="1037288"/>
            <a:ext cx="3278504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i="1" spc="-5" dirty="0">
                <a:latin typeface="Arial" panose="020B0604020202020204"/>
                <a:cs typeface="Arial" panose="020B0604020202020204"/>
              </a:rPr>
              <a:t>Water</a:t>
            </a:r>
            <a:r>
              <a:rPr sz="4500" b="1" i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4500" b="1" i="1" spc="15" dirty="0">
                <a:latin typeface="Arial" panose="020B0604020202020204"/>
                <a:cs typeface="Arial" panose="020B0604020202020204"/>
              </a:rPr>
              <a:t>Proof</a:t>
            </a:r>
            <a:endParaRPr sz="45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7148" y="1213648"/>
            <a:ext cx="772690" cy="41927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956421" y="1223774"/>
            <a:ext cx="742315" cy="409575"/>
            <a:chOff x="1956421" y="1223774"/>
            <a:chExt cx="742315" cy="409575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6421" y="1223774"/>
              <a:ext cx="467888" cy="4091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43726" y="1320231"/>
              <a:ext cx="254494" cy="30565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832636" y="1206622"/>
            <a:ext cx="1559560" cy="426720"/>
            <a:chOff x="2832636" y="1206622"/>
            <a:chExt cx="1559560" cy="426720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32636" y="1213648"/>
              <a:ext cx="929929" cy="419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04177" y="1320231"/>
              <a:ext cx="310168" cy="3126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52030" y="1206622"/>
              <a:ext cx="240149" cy="419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388211" y="3581808"/>
            <a:ext cx="4579620" cy="169291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30"/>
              </a:spcBef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High-End</a:t>
            </a:r>
            <a:r>
              <a:rPr sz="5450" spc="-8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Hollow </a:t>
            </a:r>
            <a:r>
              <a:rPr sz="5450" spc="-944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Silent</a:t>
            </a:r>
            <a:r>
              <a:rPr sz="5450" spc="-1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Wheel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7832" y="3654338"/>
            <a:ext cx="6282690" cy="1759585"/>
            <a:chOff x="2397832" y="3654338"/>
            <a:chExt cx="6282690" cy="1759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832" y="3654338"/>
              <a:ext cx="6282531" cy="9214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9255" y="3739267"/>
              <a:ext cx="326639" cy="5463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8877" y="3739278"/>
              <a:ext cx="140372" cy="5462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4128" y="3829704"/>
              <a:ext cx="313822" cy="5331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6536" y="3739267"/>
              <a:ext cx="315173" cy="5463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6463" y="4014620"/>
              <a:ext cx="179188" cy="941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26142" y="3739267"/>
              <a:ext cx="246327" cy="546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09254" y="3829704"/>
              <a:ext cx="314493" cy="4558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66658" y="3739267"/>
              <a:ext cx="314103" cy="5544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55552" y="3739267"/>
              <a:ext cx="326639" cy="5463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31133" y="3829704"/>
              <a:ext cx="312461" cy="4639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88473" y="3739267"/>
              <a:ext cx="140372" cy="5463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7776" y="3739267"/>
              <a:ext cx="140372" cy="5463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3037" y="3829704"/>
              <a:ext cx="312472" cy="4639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94064" y="3837798"/>
              <a:ext cx="467022" cy="4477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97832" y="4492009"/>
              <a:ext cx="6282531" cy="921437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6146" y="1162268"/>
            <a:ext cx="3570571" cy="554956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2417444" y="4565474"/>
            <a:ext cx="3562985" cy="569595"/>
            <a:chOff x="2417444" y="4565474"/>
            <a:chExt cx="3562985" cy="569595"/>
          </a:xfrm>
        </p:grpSpPr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17444" y="4565474"/>
              <a:ext cx="324618" cy="5692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71857" y="4576939"/>
              <a:ext cx="140372" cy="54630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82553" y="4576950"/>
              <a:ext cx="140372" cy="54629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57108" y="4667376"/>
              <a:ext cx="312817" cy="4639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14458" y="4667376"/>
              <a:ext cx="314493" cy="45587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53589" y="4615734"/>
              <a:ext cx="208538" cy="50751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83945" y="4576939"/>
              <a:ext cx="563187" cy="5463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71090" y="4576939"/>
              <a:ext cx="315173" cy="5463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29121" y="4667376"/>
              <a:ext cx="312796" cy="4639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82419" y="4667376"/>
              <a:ext cx="312807" cy="46397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39769" y="4576939"/>
              <a:ext cx="140372" cy="546307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3449954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Silent</a:t>
            </a:r>
            <a:r>
              <a:rPr spc="-80" dirty="0"/>
              <a:t> </a:t>
            </a:r>
            <a:r>
              <a:rPr spc="20" dirty="0"/>
              <a:t>Wheel</a:t>
            </a:r>
            <a:endParaRPr spc="20" dirty="0"/>
          </a:p>
        </p:txBody>
      </p:sp>
      <p:grpSp>
        <p:nvGrpSpPr>
          <p:cNvPr id="35" name="object 35"/>
          <p:cNvGrpSpPr/>
          <p:nvPr/>
        </p:nvGrpSpPr>
        <p:grpSpPr>
          <a:xfrm>
            <a:off x="1096228" y="1206622"/>
            <a:ext cx="1328420" cy="426720"/>
            <a:chOff x="1096228" y="1206622"/>
            <a:chExt cx="1328420" cy="426720"/>
          </a:xfrm>
        </p:grpSpPr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6228" y="1206622"/>
              <a:ext cx="986993" cy="42630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08260" y="1320231"/>
              <a:ext cx="316344" cy="305655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479170" y="1223773"/>
            <a:ext cx="181648" cy="40914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855138" y="1213648"/>
            <a:ext cx="816320" cy="412238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3716442" y="1213648"/>
            <a:ext cx="796925" cy="419734"/>
            <a:chOff x="3716442" y="1213648"/>
            <a:chExt cx="796925" cy="419734"/>
          </a:xfrm>
        </p:grpSpPr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16442" y="1320231"/>
              <a:ext cx="285978" cy="3126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36736" y="1320231"/>
              <a:ext cx="285967" cy="31269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46046" y="1213648"/>
              <a:ext cx="166769" cy="412238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2288589" y="5657859"/>
            <a:ext cx="3156585" cy="2364740"/>
            <a:chOff x="2288589" y="5657859"/>
            <a:chExt cx="3156585" cy="2364740"/>
          </a:xfrm>
        </p:grpSpPr>
        <p:pic>
          <p:nvPicPr>
            <p:cNvPr id="45" name="object 4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358723" y="5657859"/>
              <a:ext cx="1976683" cy="7446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09531" y="6334808"/>
              <a:ext cx="1806154" cy="92234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288589" y="7104831"/>
              <a:ext cx="3156270" cy="9176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385750" y="4262416"/>
            <a:ext cx="6833870" cy="1995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90"/>
              </a:spcBef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Say</a:t>
            </a:r>
            <a:r>
              <a:rPr sz="5450" spc="-2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45" dirty="0">
                <a:latin typeface="Impact" panose="020B0806030902050204"/>
                <a:cs typeface="Impact" panose="020B0806030902050204"/>
              </a:rPr>
              <a:t>“</a:t>
            </a:r>
            <a:r>
              <a:rPr sz="5450" spc="-45" dirty="0">
                <a:solidFill>
                  <a:srgbClr val="EE5011"/>
                </a:solidFill>
                <a:latin typeface="Impact" panose="020B0806030902050204"/>
                <a:cs typeface="Impact" panose="020B0806030902050204"/>
              </a:rPr>
              <a:t>NO</a:t>
            </a:r>
            <a:r>
              <a:rPr sz="5450" spc="-45" dirty="0">
                <a:latin typeface="Impact" panose="020B0806030902050204"/>
                <a:cs typeface="Impact" panose="020B0806030902050204"/>
              </a:rPr>
              <a:t>”</a:t>
            </a:r>
            <a:r>
              <a:rPr sz="5450" spc="-1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To</a:t>
            </a:r>
            <a:r>
              <a:rPr sz="5450" spc="-2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Noise!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12700" marR="5080">
              <a:lnSpc>
                <a:spcPct val="100000"/>
              </a:lnSpc>
              <a:spcBef>
                <a:spcPts val="4035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Silent working,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make a more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silent and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convenient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working </a:t>
            </a:r>
            <a:r>
              <a:rPr sz="2050" spc="-55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environment</a:t>
            </a:r>
            <a:r>
              <a:rPr sz="2050" spc="-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for clients and operators.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97832" y="4334946"/>
            <a:ext cx="6282531" cy="921437"/>
            <a:chOff x="2397832" y="4334946"/>
            <a:chExt cx="6282531" cy="921437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832" y="4334946"/>
              <a:ext cx="6282531" cy="9214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7444" y="4408410"/>
              <a:ext cx="324618" cy="5692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2449" y="4518407"/>
              <a:ext cx="313739" cy="5105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6491" y="4510313"/>
              <a:ext cx="307393" cy="4639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0237" y="4419886"/>
              <a:ext cx="213595" cy="1768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9359" y="4419886"/>
              <a:ext cx="213606" cy="1768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71306" y="4419886"/>
              <a:ext cx="310451" cy="546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6050" y="4510313"/>
              <a:ext cx="312472" cy="4639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89271" y="4419886"/>
              <a:ext cx="317194" cy="5463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55396" y="4510313"/>
              <a:ext cx="312472" cy="4639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12746" y="4419876"/>
              <a:ext cx="140372" cy="5463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92019" y="4510313"/>
              <a:ext cx="298880" cy="4639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23286" y="4510313"/>
              <a:ext cx="312817" cy="4639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80636" y="4419886"/>
              <a:ext cx="149827" cy="54630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6146" y="1162268"/>
            <a:ext cx="3057498" cy="554956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290576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20" dirty="0"/>
              <a:t>Low</a:t>
            </a:r>
            <a:r>
              <a:rPr spc="-55" dirty="0"/>
              <a:t> </a:t>
            </a:r>
            <a:r>
              <a:rPr spc="10" dirty="0"/>
              <a:t>Noise</a:t>
            </a:r>
            <a:endParaRPr spc="10" dirty="0"/>
          </a:p>
        </p:txBody>
      </p:sp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85537" y="1213648"/>
            <a:ext cx="309037" cy="41223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46312" y="1320231"/>
            <a:ext cx="310168" cy="31269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804573" y="1327257"/>
            <a:ext cx="442593" cy="298629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397057" y="1213648"/>
            <a:ext cx="1541780" cy="419734"/>
            <a:chOff x="2397057" y="1213648"/>
            <a:chExt cx="1541780" cy="419734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97057" y="1213648"/>
              <a:ext cx="1219564" cy="4192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52611" y="1320231"/>
              <a:ext cx="285978" cy="3126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2388211" y="4377595"/>
            <a:ext cx="10016490" cy="234188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3707765">
              <a:lnSpc>
                <a:spcPts val="6270"/>
              </a:lnSpc>
              <a:spcBef>
                <a:spcPts val="525"/>
              </a:spcBef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Handpieces</a:t>
            </a:r>
            <a:r>
              <a:rPr sz="5450" spc="-4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With</a:t>
            </a:r>
            <a:r>
              <a:rPr sz="5450" spc="-4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360° </a:t>
            </a:r>
            <a:r>
              <a:rPr sz="5450" spc="-944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Contact</a:t>
            </a:r>
            <a:r>
              <a:rPr sz="5450" spc="-1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-5" dirty="0">
                <a:latin typeface="Impact" panose="020B0806030902050204"/>
                <a:cs typeface="Impact" panose="020B0806030902050204"/>
              </a:rPr>
              <a:t>Cooling</a:t>
            </a:r>
            <a:endParaRPr sz="5450">
              <a:latin typeface="Impact" panose="020B0806030902050204"/>
              <a:cs typeface="Impact" panose="020B0806030902050204"/>
            </a:endParaRPr>
          </a:p>
          <a:p>
            <a:pPr marL="12700">
              <a:lnSpc>
                <a:spcPts val="5275"/>
              </a:lnSpc>
            </a:pPr>
            <a:r>
              <a:rPr sz="5450" spc="-10" dirty="0">
                <a:latin typeface="Impact" panose="020B0806030902050204"/>
                <a:cs typeface="Impact" panose="020B0806030902050204"/>
              </a:rPr>
              <a:t>Strong</a:t>
            </a:r>
            <a:r>
              <a:rPr sz="5450" spc="-30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10" dirty="0">
                <a:latin typeface="Impact" panose="020B0806030902050204"/>
                <a:cs typeface="Impact" panose="020B0806030902050204"/>
              </a:rPr>
              <a:t>Cooling,Painless</a:t>
            </a:r>
            <a:r>
              <a:rPr sz="5450" spc="-25" dirty="0">
                <a:latin typeface="Impact" panose="020B0806030902050204"/>
                <a:cs typeface="Impact" panose="020B0806030902050204"/>
              </a:rPr>
              <a:t> </a:t>
            </a:r>
            <a:r>
              <a:rPr sz="5450" spc="10" dirty="0">
                <a:latin typeface="Impact" panose="020B0806030902050204"/>
                <a:cs typeface="Impact" panose="020B0806030902050204"/>
              </a:rPr>
              <a:t>Treatment.</a:t>
            </a:r>
            <a:endParaRPr sz="54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553656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" dirty="0"/>
              <a:t>Cooling</a:t>
            </a:r>
            <a:r>
              <a:rPr spc="-40" dirty="0"/>
              <a:t> </a:t>
            </a:r>
            <a:r>
              <a:rPr spc="-5" dirty="0"/>
              <a:t>Technology</a:t>
            </a:r>
            <a:endParaRPr spc="-5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6146" y="1162268"/>
            <a:ext cx="5675630" cy="670560"/>
            <a:chOff x="1026146" y="1162268"/>
            <a:chExt cx="5675630" cy="670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146" y="1162268"/>
              <a:ext cx="5675219" cy="670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217" y="1206623"/>
              <a:ext cx="374847" cy="4265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0425" y="1320232"/>
              <a:ext cx="310168" cy="3126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2205" y="1320232"/>
              <a:ext cx="310168" cy="312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01629" y="1213649"/>
              <a:ext cx="638030" cy="4122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68918" y="1320232"/>
              <a:ext cx="340523" cy="4268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1874" y="1213649"/>
              <a:ext cx="580660" cy="4192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7981" y="1320232"/>
              <a:ext cx="290483" cy="3126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57867" y="1213649"/>
              <a:ext cx="316074" cy="4122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09647" y="1320232"/>
              <a:ext cx="316354" cy="3056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72118" y="1320232"/>
              <a:ext cx="310158" cy="3126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11521" y="1213649"/>
              <a:ext cx="482550" cy="419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18814" y="1320232"/>
              <a:ext cx="691183" cy="426856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429255" y="4535065"/>
            <a:ext cx="326639" cy="54629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02804" y="4625492"/>
            <a:ext cx="307404" cy="463975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157108" y="4535065"/>
            <a:ext cx="671830" cy="554990"/>
            <a:chOff x="3157108" y="4535065"/>
            <a:chExt cx="671830" cy="554990"/>
          </a:xfrm>
        </p:grpSpPr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7108" y="4625492"/>
              <a:ext cx="314503" cy="4558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14513" y="4535065"/>
              <a:ext cx="314114" cy="554401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877557" y="4625492"/>
            <a:ext cx="313812" cy="51965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36248" y="4535055"/>
            <a:ext cx="140372" cy="54630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421509" y="4625492"/>
            <a:ext cx="1341755" cy="464184"/>
            <a:chOff x="4421509" y="4625492"/>
            <a:chExt cx="1341755" cy="464184"/>
          </a:xfrm>
        </p:grpSpPr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21509" y="4625492"/>
              <a:ext cx="312796" cy="4639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74807" y="4625492"/>
              <a:ext cx="305383" cy="4639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16629" y="4625492"/>
              <a:ext cx="312807" cy="4639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3959" y="4625492"/>
              <a:ext cx="298870" cy="463975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5896794" y="4535055"/>
            <a:ext cx="1302385" cy="546735"/>
            <a:chOff x="5896794" y="4535055"/>
            <a:chExt cx="1302385" cy="546735"/>
          </a:xfrm>
        </p:grpSpPr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96794" y="4535065"/>
              <a:ext cx="563187" cy="54629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83938" y="4535055"/>
              <a:ext cx="140372" cy="5463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650980" y="4573860"/>
              <a:ext cx="208538" cy="50750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83811" y="4535065"/>
              <a:ext cx="315163" cy="546297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363650" y="4524259"/>
            <a:ext cx="321581" cy="56790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734199" y="4524259"/>
            <a:ext cx="327272" cy="56757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108381" y="4524595"/>
            <a:ext cx="574040" cy="567690"/>
            <a:chOff x="8108381" y="4524595"/>
            <a:chExt cx="574040" cy="567690"/>
          </a:xfrm>
        </p:grpSpPr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08381" y="4524595"/>
              <a:ext cx="321581" cy="5672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466747" y="4527631"/>
              <a:ext cx="215281" cy="215291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2425203" y="5319377"/>
            <a:ext cx="691515" cy="569595"/>
            <a:chOff x="2425203" y="5319377"/>
            <a:chExt cx="691515" cy="569595"/>
          </a:xfrm>
        </p:grpSpPr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425203" y="5319377"/>
              <a:ext cx="335748" cy="5692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03809" y="5421280"/>
              <a:ext cx="312482" cy="463975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3161160" y="5369637"/>
            <a:ext cx="1448435" cy="515620"/>
            <a:chOff x="3161160" y="5369637"/>
            <a:chExt cx="1448435" cy="515620"/>
          </a:xfrm>
        </p:grpSpPr>
        <p:pic>
          <p:nvPicPr>
            <p:cNvPr id="44" name="object 4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161160" y="5421280"/>
              <a:ext cx="314493" cy="4558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727059" y="5421280"/>
              <a:ext cx="307404" cy="4639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500291" y="5369637"/>
              <a:ext cx="208538" cy="50751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77320" y="5421280"/>
              <a:ext cx="305372" cy="46397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400923" y="5369637"/>
              <a:ext cx="208538" cy="507513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4755572" y="5319377"/>
            <a:ext cx="1044575" cy="569595"/>
            <a:chOff x="4755572" y="5319377"/>
            <a:chExt cx="1044575" cy="569595"/>
          </a:xfrm>
        </p:grpSpPr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55572" y="5319377"/>
              <a:ext cx="335759" cy="56924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134178" y="5421280"/>
              <a:ext cx="312472" cy="46397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87476" y="5421280"/>
              <a:ext cx="312472" cy="463975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844827" y="5330843"/>
            <a:ext cx="140372" cy="54630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034130" y="5330853"/>
            <a:ext cx="140372" cy="546297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6223433" y="5421279"/>
            <a:ext cx="671195" cy="533400"/>
            <a:chOff x="6223433" y="5421279"/>
            <a:chExt cx="671195" cy="533400"/>
          </a:xfrm>
        </p:grpSpPr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223433" y="5421279"/>
              <a:ext cx="314493" cy="45587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80784" y="5421279"/>
              <a:ext cx="313822" cy="533156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2417445" y="6010455"/>
            <a:ext cx="1131570" cy="569595"/>
            <a:chOff x="2417445" y="6010455"/>
            <a:chExt cx="1131570" cy="569595"/>
          </a:xfrm>
        </p:grpSpPr>
        <p:pic>
          <p:nvPicPr>
            <p:cNvPr id="59" name="object 5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417445" y="6010455"/>
              <a:ext cx="324618" cy="56924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760282" y="6060716"/>
              <a:ext cx="208538" cy="50752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993123" y="6112358"/>
              <a:ext cx="216967" cy="45588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236414" y="6112358"/>
              <a:ext cx="312461" cy="463975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3593765" y="6112358"/>
            <a:ext cx="671195" cy="533400"/>
            <a:chOff x="3593765" y="6112358"/>
            <a:chExt cx="671195" cy="533400"/>
          </a:xfrm>
        </p:grpSpPr>
        <p:pic>
          <p:nvPicPr>
            <p:cNvPr id="64" name="object 6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593765" y="6112358"/>
              <a:ext cx="314493" cy="45588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51115" y="6112358"/>
              <a:ext cx="313822" cy="533156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4435341" y="6010455"/>
            <a:ext cx="1044575" cy="569595"/>
            <a:chOff x="4435341" y="6010455"/>
            <a:chExt cx="1044575" cy="569595"/>
          </a:xfrm>
        </p:grpSpPr>
        <p:pic>
          <p:nvPicPr>
            <p:cNvPr id="67" name="object 6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435341" y="6010455"/>
              <a:ext cx="335748" cy="56924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813947" y="6112358"/>
              <a:ext cx="312472" cy="46397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167246" y="6112358"/>
              <a:ext cx="312472" cy="463975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5524596" y="6021932"/>
            <a:ext cx="140372" cy="54630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713899" y="6021921"/>
            <a:ext cx="140372" cy="546318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5903202" y="6112358"/>
            <a:ext cx="799465" cy="533400"/>
            <a:chOff x="5903202" y="6112358"/>
            <a:chExt cx="799465" cy="533400"/>
          </a:xfrm>
        </p:grpSpPr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903202" y="6112358"/>
              <a:ext cx="314493" cy="45588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260553" y="6112358"/>
              <a:ext cx="313822" cy="53315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10825" y="6461280"/>
              <a:ext cx="91442" cy="176811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6774672" y="6021932"/>
            <a:ext cx="644525" cy="554990"/>
            <a:chOff x="6774672" y="6021932"/>
            <a:chExt cx="644525" cy="554990"/>
          </a:xfrm>
        </p:grpSpPr>
        <p:pic>
          <p:nvPicPr>
            <p:cNvPr id="78" name="object 7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774672" y="6021932"/>
              <a:ext cx="306053" cy="54630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111437" y="6112358"/>
              <a:ext cx="307404" cy="463975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7465751" y="6021921"/>
            <a:ext cx="140372" cy="546318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7655054" y="6112358"/>
            <a:ext cx="314503" cy="455881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8016456" y="6021932"/>
            <a:ext cx="140372" cy="546307"/>
          </a:xfrm>
          <a:prstGeom prst="rect">
            <a:avLst/>
          </a:prstGeom>
        </p:spPr>
      </p:pic>
      <p:grpSp>
        <p:nvGrpSpPr>
          <p:cNvPr id="83" name="object 83"/>
          <p:cNvGrpSpPr/>
          <p:nvPr/>
        </p:nvGrpSpPr>
        <p:grpSpPr>
          <a:xfrm>
            <a:off x="8201707" y="6112358"/>
            <a:ext cx="971550" cy="464184"/>
            <a:chOff x="8201707" y="6112358"/>
            <a:chExt cx="971550" cy="464184"/>
          </a:xfrm>
        </p:grpSpPr>
        <p:pic>
          <p:nvPicPr>
            <p:cNvPr id="84" name="object 8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201707" y="6112358"/>
              <a:ext cx="312807" cy="46397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874326" y="6112358"/>
              <a:ext cx="298870" cy="46397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549027" y="6112358"/>
              <a:ext cx="298880" cy="463975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9311213" y="6021932"/>
            <a:ext cx="2339975" cy="554990"/>
            <a:chOff x="9311213" y="6021932"/>
            <a:chExt cx="2339975" cy="554990"/>
          </a:xfrm>
        </p:grpSpPr>
        <p:pic>
          <p:nvPicPr>
            <p:cNvPr id="88" name="object 8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311213" y="6021932"/>
              <a:ext cx="310440" cy="54630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650009" y="6112358"/>
              <a:ext cx="216967" cy="45588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893300" y="6112358"/>
              <a:ext cx="312807" cy="46397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244566" y="6112358"/>
              <a:ext cx="307467" cy="46397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0576640" y="6060716"/>
              <a:ext cx="208475" cy="50752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809408" y="6112358"/>
              <a:ext cx="485953" cy="45588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1338187" y="6112358"/>
              <a:ext cx="312870" cy="463975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11695558" y="6060716"/>
            <a:ext cx="683895" cy="508000"/>
            <a:chOff x="11695558" y="6060716"/>
            <a:chExt cx="683895" cy="508000"/>
          </a:xfrm>
        </p:grpSpPr>
        <p:pic>
          <p:nvPicPr>
            <p:cNvPr id="96" name="object 9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695558" y="6112358"/>
              <a:ext cx="314545" cy="45588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2034710" y="6060716"/>
              <a:ext cx="208580" cy="50752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2275960" y="6456882"/>
              <a:ext cx="102918" cy="111357"/>
            </a:xfrm>
            <a:prstGeom prst="rect">
              <a:avLst/>
            </a:prstGeom>
          </p:spPr>
        </p:pic>
      </p:grpSp>
      <p:sp>
        <p:nvSpPr>
          <p:cNvPr id="99" name="object 99"/>
          <p:cNvSpPr txBox="1"/>
          <p:nvPr/>
        </p:nvSpPr>
        <p:spPr>
          <a:xfrm>
            <a:off x="2385750" y="7070152"/>
            <a:ext cx="7263765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With</a:t>
            </a:r>
            <a:r>
              <a:rPr sz="2050" spc="-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strong</a:t>
            </a:r>
            <a:r>
              <a:rPr sz="205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TEC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cooling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333333"/>
                </a:solidFill>
                <a:latin typeface="Arial MT"/>
                <a:cs typeface="Arial MT"/>
              </a:rPr>
              <a:t>technology,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No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pain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during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treatment, </a:t>
            </a:r>
            <a:r>
              <a:rPr sz="2050" spc="-5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give patient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a more comfortable treatment,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and get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a 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better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333333"/>
                </a:solidFill>
                <a:latin typeface="Arial MT"/>
                <a:cs typeface="Arial MT"/>
              </a:rPr>
              <a:t>treatment</a:t>
            </a:r>
            <a:r>
              <a:rPr sz="205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333333"/>
                </a:solidFill>
                <a:latin typeface="Arial MT"/>
                <a:cs typeface="Arial MT"/>
              </a:rPr>
              <a:t>results.</a:t>
            </a:r>
            <a:endParaRPr sz="2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316293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" dirty="0"/>
              <a:t>UI</a:t>
            </a:r>
            <a:r>
              <a:rPr spc="-70" dirty="0"/>
              <a:t> </a:t>
            </a:r>
            <a:r>
              <a:rPr spc="15" dirty="0"/>
              <a:t>lnterface</a:t>
            </a:r>
            <a:endParaRPr spc="1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146" y="1162268"/>
            <a:ext cx="3256445" cy="5549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2248" y="1213648"/>
            <a:ext cx="554244" cy="4192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8070" y="1213648"/>
            <a:ext cx="478035" cy="4122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50650" y="1206622"/>
            <a:ext cx="1191682" cy="42630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590194" y="1320231"/>
            <a:ext cx="605155" cy="313055"/>
            <a:chOff x="3590194" y="1320231"/>
            <a:chExt cx="605155" cy="31305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9346" y="1320231"/>
              <a:ext cx="285978" cy="3126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0194" y="1320231"/>
              <a:ext cx="290483" cy="3126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43513" y="3719479"/>
            <a:ext cx="255651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Handpiece</a:t>
            </a:r>
            <a:r>
              <a:rPr sz="2050" spc="-6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Connector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2058" y="8127722"/>
            <a:ext cx="118935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Air</a:t>
            </a:r>
            <a:r>
              <a:rPr sz="2050" spc="-7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Switch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96863" y="7824066"/>
            <a:ext cx="158305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Water</a:t>
            </a:r>
            <a:r>
              <a:rPr sz="2050" spc="-8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Output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80516" y="3978203"/>
            <a:ext cx="6408420" cy="2419350"/>
          </a:xfrm>
          <a:custGeom>
            <a:avLst/>
            <a:gdLst/>
            <a:ahLst/>
            <a:cxnLst/>
            <a:rect l="l" t="t" r="r" b="b"/>
            <a:pathLst>
              <a:path w="6408420" h="2419350">
                <a:moveTo>
                  <a:pt x="0" y="110677"/>
                </a:moveTo>
                <a:lnTo>
                  <a:pt x="2565366" y="110677"/>
                </a:lnTo>
                <a:lnTo>
                  <a:pt x="2654369" y="0"/>
                </a:lnTo>
                <a:lnTo>
                  <a:pt x="6041700" y="0"/>
                </a:lnTo>
                <a:lnTo>
                  <a:pt x="6087671" y="2855"/>
                </a:lnTo>
                <a:lnTo>
                  <a:pt x="6131938" y="11193"/>
                </a:lnTo>
                <a:lnTo>
                  <a:pt x="6174157" y="24669"/>
                </a:lnTo>
                <a:lnTo>
                  <a:pt x="6213985" y="42940"/>
                </a:lnTo>
                <a:lnTo>
                  <a:pt x="6251079" y="65663"/>
                </a:lnTo>
                <a:lnTo>
                  <a:pt x="6285095" y="92494"/>
                </a:lnTo>
                <a:lnTo>
                  <a:pt x="6315690" y="123090"/>
                </a:lnTo>
                <a:lnTo>
                  <a:pt x="6342520" y="157106"/>
                </a:lnTo>
                <a:lnTo>
                  <a:pt x="6365242" y="194200"/>
                </a:lnTo>
                <a:lnTo>
                  <a:pt x="6383513" y="234028"/>
                </a:lnTo>
                <a:lnTo>
                  <a:pt x="6396989" y="276247"/>
                </a:lnTo>
                <a:lnTo>
                  <a:pt x="6405326" y="320512"/>
                </a:lnTo>
                <a:lnTo>
                  <a:pt x="6408181" y="366480"/>
                </a:lnTo>
                <a:lnTo>
                  <a:pt x="6408181" y="2418774"/>
                </a:lnTo>
              </a:path>
            </a:pathLst>
          </a:custGeom>
          <a:ln w="20941">
            <a:solidFill>
              <a:srgbClr val="2BD2D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808064" y="5227287"/>
            <a:ext cx="139382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Foot</a:t>
            </a:r>
            <a:r>
              <a:rPr sz="2050" spc="-8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Switch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32313" y="5475540"/>
            <a:ext cx="5518785" cy="1067435"/>
            <a:chOff x="4832313" y="5475540"/>
            <a:chExt cx="5518785" cy="1067435"/>
          </a:xfrm>
        </p:grpSpPr>
        <p:sp>
          <p:nvSpPr>
            <p:cNvPr id="9" name="object 9"/>
            <p:cNvSpPr/>
            <p:nvPr/>
          </p:nvSpPr>
          <p:spPr>
            <a:xfrm>
              <a:off x="4842784" y="5486011"/>
              <a:ext cx="4241165" cy="550545"/>
            </a:xfrm>
            <a:custGeom>
              <a:avLst/>
              <a:gdLst/>
              <a:ahLst/>
              <a:cxnLst/>
              <a:rect l="l" t="t" r="r" b="b"/>
              <a:pathLst>
                <a:path w="4241165" h="550545">
                  <a:moveTo>
                    <a:pt x="0" y="110677"/>
                  </a:moveTo>
                  <a:lnTo>
                    <a:pt x="1403098" y="110677"/>
                  </a:lnTo>
                  <a:lnTo>
                    <a:pt x="1492101" y="0"/>
                  </a:lnTo>
                  <a:lnTo>
                    <a:pt x="3978936" y="0"/>
                  </a:lnTo>
                  <a:lnTo>
                    <a:pt x="4025989" y="4217"/>
                  </a:lnTo>
                  <a:lnTo>
                    <a:pt x="4070276" y="16377"/>
                  </a:lnTo>
                  <a:lnTo>
                    <a:pt x="4111057" y="35739"/>
                  </a:lnTo>
                  <a:lnTo>
                    <a:pt x="4147592" y="61565"/>
                  </a:lnTo>
                  <a:lnTo>
                    <a:pt x="4179142" y="93116"/>
                  </a:lnTo>
                  <a:lnTo>
                    <a:pt x="4204968" y="129651"/>
                  </a:lnTo>
                  <a:lnTo>
                    <a:pt x="4224331" y="170431"/>
                  </a:lnTo>
                  <a:lnTo>
                    <a:pt x="4236491" y="214718"/>
                  </a:lnTo>
                  <a:lnTo>
                    <a:pt x="4240708" y="261772"/>
                  </a:lnTo>
                  <a:lnTo>
                    <a:pt x="4240708" y="550454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2161" y="6251115"/>
              <a:ext cx="518616" cy="2917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6956" y="6010298"/>
              <a:ext cx="518612" cy="29170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279482" y="6954983"/>
            <a:ext cx="292100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220V/110V</a:t>
            </a:r>
            <a:r>
              <a:rPr sz="2050" spc="-4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Aviation</a:t>
            </a:r>
            <a:r>
              <a:rPr sz="2050" spc="-35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Plug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10318" y="8219641"/>
            <a:ext cx="4335780" cy="292100"/>
            <a:chOff x="5010318" y="8219641"/>
            <a:chExt cx="4335780" cy="292100"/>
          </a:xfrm>
        </p:grpSpPr>
        <p:sp>
          <p:nvSpPr>
            <p:cNvPr id="14" name="object 14"/>
            <p:cNvSpPr/>
            <p:nvPr/>
          </p:nvSpPr>
          <p:spPr>
            <a:xfrm>
              <a:off x="5020789" y="8375975"/>
              <a:ext cx="4052570" cy="111125"/>
            </a:xfrm>
            <a:custGeom>
              <a:avLst/>
              <a:gdLst/>
              <a:ahLst/>
              <a:cxnLst/>
              <a:rect l="l" t="t" r="r" b="b"/>
              <a:pathLst>
                <a:path w="4052570" h="111125">
                  <a:moveTo>
                    <a:pt x="4052232" y="0"/>
                  </a:moveTo>
                  <a:lnTo>
                    <a:pt x="1314096" y="0"/>
                  </a:lnTo>
                  <a:lnTo>
                    <a:pt x="1225093" y="110677"/>
                  </a:lnTo>
                  <a:lnTo>
                    <a:pt x="0" y="11067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6956" y="8219641"/>
              <a:ext cx="518616" cy="29172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293093" y="7078315"/>
            <a:ext cx="5633720" cy="292100"/>
            <a:chOff x="3293093" y="7078315"/>
            <a:chExt cx="5633720" cy="292100"/>
          </a:xfrm>
        </p:grpSpPr>
        <p:sp>
          <p:nvSpPr>
            <p:cNvPr id="17" name="object 17"/>
            <p:cNvSpPr/>
            <p:nvPr/>
          </p:nvSpPr>
          <p:spPr>
            <a:xfrm>
              <a:off x="3303564" y="7213706"/>
              <a:ext cx="5267325" cy="111125"/>
            </a:xfrm>
            <a:custGeom>
              <a:avLst/>
              <a:gdLst/>
              <a:ahLst/>
              <a:cxnLst/>
              <a:rect l="l" t="t" r="r" b="b"/>
              <a:pathLst>
                <a:path w="5267325" h="111125">
                  <a:moveTo>
                    <a:pt x="0" y="110677"/>
                  </a:moveTo>
                  <a:lnTo>
                    <a:pt x="2942318" y="110677"/>
                  </a:lnTo>
                  <a:lnTo>
                    <a:pt x="3031321" y="0"/>
                  </a:lnTo>
                  <a:lnTo>
                    <a:pt x="5266855" y="0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08121" y="7078315"/>
              <a:ext cx="518616" cy="29172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1004900" y="8051377"/>
            <a:ext cx="4644390" cy="920750"/>
            <a:chOff x="11004900" y="8051377"/>
            <a:chExt cx="4644390" cy="920750"/>
          </a:xfrm>
        </p:grpSpPr>
        <p:sp>
          <p:nvSpPr>
            <p:cNvPr id="20" name="object 20"/>
            <p:cNvSpPr/>
            <p:nvPr/>
          </p:nvSpPr>
          <p:spPr>
            <a:xfrm>
              <a:off x="11261437" y="8061848"/>
              <a:ext cx="4377055" cy="708025"/>
            </a:xfrm>
            <a:custGeom>
              <a:avLst/>
              <a:gdLst/>
              <a:ahLst/>
              <a:cxnLst/>
              <a:rect l="l" t="t" r="r" b="b"/>
              <a:pathLst>
                <a:path w="4377055" h="708025">
                  <a:moveTo>
                    <a:pt x="4376830" y="110677"/>
                  </a:moveTo>
                  <a:lnTo>
                    <a:pt x="2764313" y="110677"/>
                  </a:lnTo>
                  <a:lnTo>
                    <a:pt x="2675311" y="0"/>
                  </a:ln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707517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04900" y="8680360"/>
              <a:ext cx="518616" cy="29172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3996821" y="5227287"/>
            <a:ext cx="10585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Overflow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481356" y="5454598"/>
            <a:ext cx="4570730" cy="1381760"/>
            <a:chOff x="10481356" y="5454598"/>
            <a:chExt cx="4570730" cy="1381760"/>
          </a:xfrm>
        </p:grpSpPr>
        <p:sp>
          <p:nvSpPr>
            <p:cNvPr id="24" name="object 24"/>
            <p:cNvSpPr/>
            <p:nvPr/>
          </p:nvSpPr>
          <p:spPr>
            <a:xfrm>
              <a:off x="10748363" y="5465069"/>
              <a:ext cx="4293235" cy="1147445"/>
            </a:xfrm>
            <a:custGeom>
              <a:avLst/>
              <a:gdLst/>
              <a:ahLst/>
              <a:cxnLst/>
              <a:rect l="l" t="t" r="r" b="b"/>
              <a:pathLst>
                <a:path w="4293234" h="1147445">
                  <a:moveTo>
                    <a:pt x="4293063" y="110677"/>
                  </a:moveTo>
                  <a:lnTo>
                    <a:pt x="3277387" y="110677"/>
                  </a:lnTo>
                  <a:lnTo>
                    <a:pt x="3188384" y="0"/>
                  </a:ln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1147294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81356" y="6544300"/>
              <a:ext cx="518616" cy="29172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3996821" y="6986396"/>
            <a:ext cx="137922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Water</a:t>
            </a:r>
            <a:r>
              <a:rPr sz="2050" spc="-8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Input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826895" y="7078315"/>
            <a:ext cx="4549775" cy="292100"/>
            <a:chOff x="10826895" y="7078315"/>
            <a:chExt cx="4549775" cy="292100"/>
          </a:xfrm>
        </p:grpSpPr>
        <p:sp>
          <p:nvSpPr>
            <p:cNvPr id="28" name="object 28"/>
            <p:cNvSpPr/>
            <p:nvPr/>
          </p:nvSpPr>
          <p:spPr>
            <a:xfrm>
              <a:off x="11010136" y="7224177"/>
              <a:ext cx="4356100" cy="111125"/>
            </a:xfrm>
            <a:custGeom>
              <a:avLst/>
              <a:gdLst/>
              <a:ahLst/>
              <a:cxnLst/>
              <a:rect l="l" t="t" r="r" b="b"/>
              <a:pathLst>
                <a:path w="4356100" h="111125">
                  <a:moveTo>
                    <a:pt x="4355888" y="110677"/>
                  </a:moveTo>
                  <a:lnTo>
                    <a:pt x="3015614" y="110677"/>
                  </a:lnTo>
                  <a:lnTo>
                    <a:pt x="2926612" y="0"/>
                  </a:lnTo>
                  <a:lnTo>
                    <a:pt x="0" y="0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6895" y="7078315"/>
              <a:ext cx="518616" cy="29172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3996821" y="9195752"/>
            <a:ext cx="19030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Water</a:t>
            </a:r>
            <a:r>
              <a:rPr sz="2050" spc="-3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CCCCCC"/>
                </a:solidFill>
                <a:latin typeface="Arial MT"/>
                <a:cs typeface="Arial MT"/>
              </a:rPr>
              <a:t>Filter</a:t>
            </a:r>
            <a:r>
              <a:rPr sz="2050" spc="-30" dirty="0">
                <a:solidFill>
                  <a:srgbClr val="CCCCCC"/>
                </a:solidFill>
                <a:latin typeface="Arial MT"/>
                <a:cs typeface="Arial MT"/>
              </a:rPr>
              <a:t> </a:t>
            </a:r>
            <a:r>
              <a:rPr sz="2050" spc="5" dirty="0">
                <a:solidFill>
                  <a:srgbClr val="CCCCCC"/>
                </a:solidFill>
                <a:latin typeface="Arial MT"/>
                <a:cs typeface="Arial MT"/>
              </a:rPr>
              <a:t>Box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612272" y="9277201"/>
            <a:ext cx="6277610" cy="292100"/>
            <a:chOff x="9612272" y="9277201"/>
            <a:chExt cx="6277610" cy="292100"/>
          </a:xfrm>
        </p:grpSpPr>
        <p:sp>
          <p:nvSpPr>
            <p:cNvPr id="32" name="object 32"/>
            <p:cNvSpPr/>
            <p:nvPr/>
          </p:nvSpPr>
          <p:spPr>
            <a:xfrm>
              <a:off x="9931634" y="9433534"/>
              <a:ext cx="5948045" cy="111125"/>
            </a:xfrm>
            <a:custGeom>
              <a:avLst/>
              <a:gdLst/>
              <a:ahLst/>
              <a:cxnLst/>
              <a:rect l="l" t="t" r="r" b="b"/>
              <a:pathLst>
                <a:path w="5948044" h="111125">
                  <a:moveTo>
                    <a:pt x="5947462" y="110677"/>
                  </a:moveTo>
                  <a:lnTo>
                    <a:pt x="4094116" y="110677"/>
                  </a:lnTo>
                  <a:lnTo>
                    <a:pt x="4005113" y="0"/>
                  </a:lnTo>
                  <a:lnTo>
                    <a:pt x="0" y="0"/>
                  </a:lnTo>
                </a:path>
              </a:pathLst>
            </a:custGeom>
            <a:ln w="20941">
              <a:solidFill>
                <a:srgbClr val="2BD2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2272" y="9277201"/>
              <a:ext cx="518616" cy="291722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-425221" y="127517"/>
            <a:ext cx="2555875" cy="11144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805"/>
              </a:lnSpc>
            </a:pPr>
            <a:r>
              <a:rPr sz="17800" b="1" i="1" spc="10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Back</a:t>
            </a:r>
            <a:r>
              <a:rPr sz="17800" b="1" i="1" spc="-70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800" b="1" i="1" spc="-150" dirty="0">
                <a:solidFill>
                  <a:srgbClr val="F1F1F1">
                    <a:alpha val="5000"/>
                  </a:srgbClr>
                </a:solidFill>
                <a:latin typeface="Arial" panose="020B0604020202020204"/>
                <a:cs typeface="Arial" panose="020B0604020202020204"/>
              </a:rPr>
              <a:t>View</a:t>
            </a:r>
            <a:endParaRPr sz="17800" b="1" i="1" spc="-150" dirty="0">
              <a:solidFill>
                <a:srgbClr val="F1F1F1">
                  <a:alpha val="5000"/>
                </a:srgb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Product</a:t>
            </a:r>
            <a:r>
              <a:rPr spc="-45" dirty="0"/>
              <a:t> </a:t>
            </a:r>
            <a:r>
              <a:rPr spc="10" dirty="0"/>
              <a:t>Display</a:t>
            </a:r>
            <a:endParaRPr spc="10" dirty="0"/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146" y="1162268"/>
            <a:ext cx="4554835" cy="670136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1083003" y="1213648"/>
            <a:ext cx="2185670" cy="419734"/>
            <a:chOff x="1083003" y="1213648"/>
            <a:chExt cx="2185670" cy="419734"/>
          </a:xfrm>
        </p:grpSpPr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3003" y="1213648"/>
              <a:ext cx="929929" cy="41927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3707" y="1213648"/>
              <a:ext cx="674325" cy="41927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7821" y="1320231"/>
              <a:ext cx="290493" cy="3126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6848" y="1223773"/>
              <a:ext cx="181648" cy="409149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3420335" y="1213648"/>
            <a:ext cx="2061210" cy="534035"/>
            <a:chOff x="3420335" y="1213648"/>
            <a:chExt cx="2061210" cy="534035"/>
          </a:xfrm>
        </p:grpSpPr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0335" y="1213648"/>
              <a:ext cx="1689981" cy="52613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7236" y="1327257"/>
              <a:ext cx="353737" cy="4198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393001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5" dirty="0"/>
              <a:t>Specifications</a:t>
            </a:r>
            <a:endParaRPr spc="1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8916" y="2675311"/>
          <a:ext cx="7371080" cy="693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1650"/>
                <a:gridCol w="4329430"/>
              </a:tblGrid>
              <a:tr h="633730"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2050" spc="-2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Wave</a:t>
                      </a:r>
                      <a:r>
                        <a:rPr sz="2050" spc="-4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Length:</a:t>
                      </a:r>
                      <a:endParaRPr sz="2050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4033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lang="en-US"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755nm+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808nm</a:t>
                      </a:r>
                      <a:r>
                        <a:rPr lang="en-US"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+1064</a:t>
                      </a:r>
                      <a:endParaRPr lang="en-US"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33488">
                <a:tc>
                  <a:txBody>
                    <a:bodyPr/>
                    <a:lstStyle/>
                    <a:p>
                      <a:pPr marR="206375" algn="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Fluence: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5~80J/cm²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33488">
                <a:tc>
                  <a:txBody>
                    <a:bodyPr/>
                    <a:lstStyle/>
                    <a:p>
                      <a:pPr marR="206375" algn="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Pulse</a:t>
                      </a:r>
                      <a:r>
                        <a:rPr sz="2050" spc="-4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Width: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51130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5-100ms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1266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25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20701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Spot</a:t>
                      </a:r>
                      <a:r>
                        <a:rPr sz="2050" spc="-4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Size: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ts val="2370"/>
                        </a:lnSpc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12.5*14.5mm</a:t>
                      </a:r>
                      <a:endParaRPr sz="2050">
                        <a:solidFill>
                          <a:schemeClr val="tx1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13.5*28.5mm</a:t>
                      </a:r>
                      <a:endParaRPr sz="2050">
                        <a:solidFill>
                          <a:schemeClr val="tx1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13.5*38.5mm</a:t>
                      </a:r>
                      <a:endParaRPr sz="2050">
                        <a:solidFill>
                          <a:schemeClr val="tx1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Round</a:t>
                      </a:r>
                      <a:r>
                        <a:rPr sz="2050" b="1" spc="-3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8.25mm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33488">
                <a:tc>
                  <a:txBody>
                    <a:bodyPr/>
                    <a:lstStyle/>
                    <a:p>
                      <a:pPr marR="206375" algn="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Frequency: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1~10Hz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33488"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Handle</a:t>
                      </a:r>
                      <a:r>
                        <a:rPr sz="2050" spc="-4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Power: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7208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lang="en-US"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1800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W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208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33488"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Machine</a:t>
                      </a:r>
                      <a:r>
                        <a:rPr sz="2050" spc="-4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spc="5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Power:</a:t>
                      </a:r>
                      <a:endParaRPr sz="2050" spc="5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7716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4500W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23017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Cooling:</a:t>
                      </a:r>
                      <a:endParaRPr sz="2050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56210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ts val="2330"/>
                        </a:lnSpc>
                      </a:pP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TEC,</a:t>
                      </a:r>
                      <a:r>
                        <a:rPr sz="2050" b="1" spc="-1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air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cooling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2050" b="1" spc="-1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water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cooling</a:t>
                      </a:r>
                      <a:endParaRPr sz="2050">
                        <a:solidFill>
                          <a:schemeClr val="tx1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108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2050" b="1" spc="-2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semiconductor</a:t>
                      </a:r>
                      <a:r>
                        <a:rPr sz="2050" b="1" spc="-2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cooling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17782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Handpiece</a:t>
                      </a:r>
                      <a:r>
                        <a:rPr sz="2050" spc="-4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Cooling:</a:t>
                      </a:r>
                      <a:endParaRPr sz="2050" dirty="0">
                        <a:solidFill>
                          <a:srgbClr val="CCCCCC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72085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-16</a:t>
                      </a:r>
                      <a:r>
                        <a:rPr sz="2050" spc="5" dirty="0">
                          <a:solidFill>
                            <a:srgbClr val="EEEEEE"/>
                          </a:solidFill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2050" spc="5" dirty="0">
                        <a:solidFill>
                          <a:srgbClr val="EEEEEE"/>
                        </a:solidFill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7208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  <a:tr h="628253">
                <a:tc>
                  <a:txBody>
                    <a:bodyPr/>
                    <a:lstStyle/>
                    <a:p>
                      <a:pPr marR="207010" algn="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050" dirty="0">
                          <a:solidFill>
                            <a:srgbClr val="CCCCCC"/>
                          </a:solidFill>
                          <a:latin typeface="Arial MT"/>
                          <a:cs typeface="Arial MT"/>
                        </a:rPr>
                        <a:t>Display</a:t>
                      </a:r>
                      <a:r>
                        <a:rPr sz="2050" dirty="0">
                          <a:solidFill>
                            <a:srgbClr val="CCCCCC"/>
                          </a:solidFill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：</a:t>
                      </a:r>
                      <a:endParaRPr sz="2050" dirty="0">
                        <a:solidFill>
                          <a:srgbClr val="CCCCCC"/>
                        </a:solidFill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87960" marB="0">
                    <a:lnR w="12700">
                      <a:solidFill>
                        <a:srgbClr val="999999"/>
                      </a:solidFill>
                      <a:prstDash val="solid"/>
                    </a:lnR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12</a:t>
                      </a:r>
                      <a:r>
                        <a:rPr sz="2050" b="1" spc="-1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Inch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multi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color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spc="5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touch</a:t>
                      </a:r>
                      <a:r>
                        <a:rPr sz="2050" b="1" spc="-10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50" b="1" dirty="0">
                          <a:solidFill>
                            <a:srgbClr val="EEEEEE"/>
                          </a:solidFill>
                          <a:latin typeface="Arial" panose="020B0604020202020204"/>
                          <a:cs typeface="Arial" panose="020B0604020202020204"/>
                        </a:rPr>
                        <a:t>screen</a:t>
                      </a:r>
                      <a:endParaRPr sz="2050" b="1" dirty="0">
                        <a:solidFill>
                          <a:srgbClr val="EEEEEE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999999"/>
                      </a:solidFill>
                      <a:prstDash val="solid"/>
                    </a:lnL>
                    <a:lnT w="12700">
                      <a:solidFill>
                        <a:srgbClr val="999999"/>
                      </a:solidFill>
                      <a:prstDash val="solid"/>
                    </a:lnT>
                    <a:lnB w="12700">
                      <a:solidFill>
                        <a:srgbClr val="999999"/>
                      </a:solidFill>
                      <a:prstDash val="solid"/>
                    </a:lnB>
                    <a:solidFill>
                      <a:schemeClr val="tx1">
                        <a:alpha val="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1026146" y="1162268"/>
            <a:ext cx="4052570" cy="670560"/>
            <a:chOff x="1026146" y="1162268"/>
            <a:chExt cx="4052570" cy="6705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146" y="1162268"/>
              <a:ext cx="4052232" cy="6701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6228" y="1206623"/>
              <a:ext cx="696240" cy="5331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9022" y="1320232"/>
              <a:ext cx="285988" cy="312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0436" y="1320232"/>
              <a:ext cx="290483" cy="3126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9202" y="1206623"/>
              <a:ext cx="813786" cy="4263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94110" y="1320232"/>
              <a:ext cx="281123" cy="3126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31794" y="1213649"/>
              <a:ext cx="653519" cy="419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16245" y="1320232"/>
              <a:ext cx="316344" cy="305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56496" y="1320232"/>
              <a:ext cx="305100" cy="3126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146" y="1162268"/>
            <a:ext cx="9298146" cy="55495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917638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Different</a:t>
            </a:r>
            <a:r>
              <a:rPr spc="-5" dirty="0"/>
              <a:t> </a:t>
            </a:r>
            <a:r>
              <a:rPr spc="15" dirty="0"/>
              <a:t>Machine</a:t>
            </a:r>
            <a:r>
              <a:rPr dirty="0"/>
              <a:t> </a:t>
            </a:r>
            <a:r>
              <a:rPr spc="10" dirty="0"/>
              <a:t>Color</a:t>
            </a:r>
            <a:r>
              <a:rPr spc="-175" dirty="0"/>
              <a:t> </a:t>
            </a:r>
            <a:r>
              <a:rPr spc="10" dirty="0"/>
              <a:t>Available</a:t>
            </a:r>
            <a:endParaRPr spc="10" dirty="0"/>
          </a:p>
        </p:txBody>
      </p:sp>
      <p:grpSp>
        <p:nvGrpSpPr>
          <p:cNvPr id="5" name="object 5"/>
          <p:cNvGrpSpPr/>
          <p:nvPr/>
        </p:nvGrpSpPr>
        <p:grpSpPr>
          <a:xfrm>
            <a:off x="554956" y="1206623"/>
            <a:ext cx="19091275" cy="10102215"/>
            <a:chOff x="554956" y="1206623"/>
            <a:chExt cx="19091275" cy="101022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699" y="1206623"/>
              <a:ext cx="1787848" cy="4263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7586" y="1320232"/>
              <a:ext cx="316354" cy="305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8497" y="1223775"/>
              <a:ext cx="181659" cy="4091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0309" y="1213649"/>
              <a:ext cx="763413" cy="419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1572" y="1213649"/>
              <a:ext cx="1138015" cy="419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4300" y="1320232"/>
              <a:ext cx="285967" cy="3126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95688" y="1206623"/>
              <a:ext cx="1218172" cy="4265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39148" y="1320232"/>
              <a:ext cx="254494" cy="305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76875" y="1213649"/>
              <a:ext cx="394249" cy="4122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1103" y="7434331"/>
              <a:ext cx="6052171" cy="38742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956" y="1539220"/>
              <a:ext cx="7390298" cy="97693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26460" y="9224849"/>
              <a:ext cx="4263105" cy="18989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42254" y="1213649"/>
              <a:ext cx="2069075" cy="4192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203786" y="8491884"/>
              <a:ext cx="5026716" cy="27447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30073" y="1444977"/>
              <a:ext cx="14148260" cy="986333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240465" y="1497336"/>
              <a:ext cx="7405250" cy="98112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26146" y="1444982"/>
            <a:ext cx="3005455" cy="188595"/>
          </a:xfrm>
          <a:custGeom>
            <a:avLst/>
            <a:gdLst/>
            <a:ahLst/>
            <a:cxnLst/>
            <a:rect l="l" t="t" r="r" b="b"/>
            <a:pathLst>
              <a:path w="3005454" h="188594">
                <a:moveTo>
                  <a:pt x="3005144" y="0"/>
                </a:moveTo>
                <a:lnTo>
                  <a:pt x="125650" y="0"/>
                </a:lnTo>
                <a:lnTo>
                  <a:pt x="76862" y="9914"/>
                </a:lnTo>
                <a:lnTo>
                  <a:pt x="36909" y="36909"/>
                </a:lnTo>
                <a:lnTo>
                  <a:pt x="9914" y="76862"/>
                </a:lnTo>
                <a:lnTo>
                  <a:pt x="0" y="125650"/>
                </a:lnTo>
                <a:lnTo>
                  <a:pt x="0" y="188475"/>
                </a:lnTo>
                <a:lnTo>
                  <a:pt x="2879493" y="188475"/>
                </a:lnTo>
                <a:lnTo>
                  <a:pt x="2928281" y="178561"/>
                </a:lnTo>
                <a:lnTo>
                  <a:pt x="2968234" y="151566"/>
                </a:lnTo>
                <a:lnTo>
                  <a:pt x="2995229" y="111613"/>
                </a:lnTo>
                <a:lnTo>
                  <a:pt x="3005144" y="62825"/>
                </a:lnTo>
                <a:lnTo>
                  <a:pt x="3005144" y="0"/>
                </a:lnTo>
                <a:close/>
              </a:path>
            </a:pathLst>
          </a:custGeom>
          <a:solidFill>
            <a:srgbClr val="3D52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284099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" dirty="0"/>
              <a:t>Certificate</a:t>
            </a:r>
            <a:endParaRPr spc="1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68030" y="1162268"/>
            <a:ext cx="2900680" cy="554990"/>
            <a:chOff x="1068030" y="1162268"/>
            <a:chExt cx="2900680" cy="5549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030" y="1162268"/>
              <a:ext cx="2900435" cy="5549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217" y="1206622"/>
              <a:ext cx="1934380" cy="4265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9708" y="1320231"/>
              <a:ext cx="281123" cy="312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7404" y="1223774"/>
              <a:ext cx="467909" cy="4091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6964" y="1037288"/>
            <a:ext cx="3907154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" dirty="0"/>
              <a:t>Before</a:t>
            </a:r>
            <a:r>
              <a:rPr spc="-25" dirty="0"/>
              <a:t> </a:t>
            </a:r>
            <a:r>
              <a:rPr spc="25" dirty="0"/>
              <a:t>&amp;</a:t>
            </a:r>
            <a:r>
              <a:rPr spc="-195" dirty="0"/>
              <a:t> </a:t>
            </a:r>
            <a:r>
              <a:rPr spc="10" dirty="0"/>
              <a:t>After</a:t>
            </a:r>
            <a:endParaRPr spc="1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6146" y="1162268"/>
            <a:ext cx="4052570" cy="565785"/>
            <a:chOff x="1026146" y="1162268"/>
            <a:chExt cx="4052570" cy="5657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146" y="1162268"/>
              <a:ext cx="4052232" cy="5654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9021" y="1320231"/>
              <a:ext cx="285957" cy="3126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2731" y="1213648"/>
              <a:ext cx="385799" cy="4122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6781" y="1206622"/>
              <a:ext cx="505869" cy="4263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57969" y="1320231"/>
              <a:ext cx="524986" cy="3126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1612" y="1206622"/>
              <a:ext cx="358816" cy="4288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1879" y="1213648"/>
              <a:ext cx="394239" cy="4122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5174" y="1206622"/>
              <a:ext cx="672039" cy="4263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36640" y="1320231"/>
              <a:ext cx="254494" cy="30565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876216" y="5567067"/>
            <a:ext cx="95123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solidFill>
                  <a:srgbClr val="FBFBFB"/>
                </a:solidFill>
                <a:latin typeface="Arial MT"/>
                <a:cs typeface="Arial MT"/>
              </a:rPr>
              <a:t>Before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0108" y="5567067"/>
            <a:ext cx="6889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" dirty="0">
                <a:solidFill>
                  <a:srgbClr val="FBFBFB"/>
                </a:solidFill>
                <a:latin typeface="Arial MT"/>
                <a:cs typeface="Arial MT"/>
              </a:rPr>
              <a:t>After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76216" y="9860235"/>
            <a:ext cx="95123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solidFill>
                  <a:srgbClr val="FBFBFB"/>
                </a:solidFill>
                <a:latin typeface="Arial MT"/>
                <a:cs typeface="Arial MT"/>
              </a:rPr>
              <a:t>Before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0108" y="9860235"/>
            <a:ext cx="6889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" dirty="0">
                <a:solidFill>
                  <a:srgbClr val="FBFBFB"/>
                </a:solidFill>
                <a:latin typeface="Arial MT"/>
                <a:cs typeface="Arial MT"/>
              </a:rPr>
              <a:t>After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14052" y="9860235"/>
            <a:ext cx="95123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solidFill>
                  <a:srgbClr val="FBFBFB"/>
                </a:solidFill>
                <a:latin typeface="Arial MT"/>
                <a:cs typeface="Arial MT"/>
              </a:rPr>
              <a:t>Before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77944" y="9860235"/>
            <a:ext cx="6889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" dirty="0">
                <a:solidFill>
                  <a:srgbClr val="FBFBFB"/>
                </a:solidFill>
                <a:latin typeface="Arial MT"/>
                <a:cs typeface="Arial MT"/>
              </a:rPr>
              <a:t>After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14052" y="5556701"/>
            <a:ext cx="95123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solidFill>
                  <a:srgbClr val="FBFBFB"/>
                </a:solidFill>
                <a:latin typeface="Arial MT"/>
                <a:cs typeface="Arial MT"/>
              </a:rPr>
              <a:t>Before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77944" y="5556701"/>
            <a:ext cx="6889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" dirty="0">
                <a:solidFill>
                  <a:srgbClr val="FBFBFB"/>
                </a:solidFill>
                <a:latin typeface="Arial MT"/>
                <a:cs typeface="Arial MT"/>
              </a:rPr>
              <a:t>After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7808.749606299214,&quot;width&quot;:31660}"/>
</p:tagLst>
</file>

<file path=ppt/tags/tag2.xml><?xml version="1.0" encoding="utf-8"?>
<p:tagLst xmlns:p="http://schemas.openxmlformats.org/presentationml/2006/main">
  <p:tag name="KSO_WM_UNIT_TABLE_BEAUTIFY" val="smartTable{8719c02b-58b9-4aa9-a86f-c89dc4aaf601}"/>
</p:tagLst>
</file>

<file path=ppt/tags/tag3.xml><?xml version="1.0" encoding="utf-8"?>
<p:tagLst xmlns:p="http://schemas.openxmlformats.org/presentationml/2006/main">
  <p:tag name="KSO_WPP_MARK_KEY" val="3151f5b7-c088-40df-b284-f51c09273a22"/>
  <p:tag name="COMMONDATA" val="eyJoZGlkIjoiNTQxYjczMTQ2YTYxYjllN2Q0Zjc4YmYyZTQ5NzUyOD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2913</Words>
  <Application>WPS 演示</Application>
  <PresentationFormat>On-screen Show (4:3)</PresentationFormat>
  <Paragraphs>229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Arial</vt:lpstr>
      <vt:lpstr>Arial MT</vt:lpstr>
      <vt:lpstr>Impact</vt:lpstr>
      <vt:lpstr>Calibri</vt:lpstr>
      <vt:lpstr>微软雅黑</vt:lpstr>
      <vt:lpstr>Arial Unicode MS</vt:lpstr>
      <vt:lpstr>Times New Roman</vt:lpstr>
      <vt:lpstr>Office Theme</vt:lpstr>
      <vt:lpstr>Super High Power Diode Laser Hair Removal Machine</vt:lpstr>
      <vt:lpstr>Product Display</vt:lpstr>
      <vt:lpstr>Treatment Head Advantage</vt:lpstr>
      <vt:lpstr>Treatment Site</vt:lpstr>
      <vt:lpstr>FAC Technology  Fast Axis Collimator</vt:lpstr>
      <vt:lpstr>FAC Technology  Fast Axis Collimator</vt:lpstr>
      <vt:lpstr>Super Large Spot Size:</vt:lpstr>
      <vt:lpstr>Handle Screen</vt:lpstr>
      <vt:lpstr>Magnetic Heads</vt:lpstr>
      <vt:lpstr>American Original</vt:lpstr>
      <vt:lpstr>PowerPoint 演示文稿</vt:lpstr>
      <vt:lpstr>Silent Wheel</vt:lpstr>
      <vt:lpstr>Low Noise</vt:lpstr>
      <vt:lpstr>Cooling Technology</vt:lpstr>
      <vt:lpstr>UI lnterface</vt:lpstr>
      <vt:lpstr>Product Display</vt:lpstr>
      <vt:lpstr>Specifications</vt:lpstr>
      <vt:lpstr>Different Machine Color Available</vt:lpstr>
      <vt:lpstr>Certificate</vt:lpstr>
      <vt:lpstr>Before &amp; After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HIDL-3000 808nmSuper High Power Diode Laser Hair Removal Machine</dc:title>
  <dc:creator/>
  <cp:lastModifiedBy>爱比烟花还寂寞</cp:lastModifiedBy>
  <cp:revision>2</cp:revision>
  <dcterms:created xsi:type="dcterms:W3CDTF">2022-10-31T13:39:00Z</dcterms:created>
  <dcterms:modified xsi:type="dcterms:W3CDTF">2023-03-13T02:05:44Z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2022-10-31T16:00:00Z</vt:filetime>
  </property>
  <property fmtid="{D5CDD505-2E9C-101B-9397-08002B2CF9AE}" pid="3" name="Creator">
    <vt:lpwstr>Adobe Illustrator 25.0 (Windows)</vt:lpwstr>
  </property>
  <property fmtid="{D5CDD505-2E9C-101B-9397-08002B2CF9AE}" pid="4" name="LastSaved">
    <vt:filetime>2022-10-31T16:00:00Z</vt:filetime>
  </property>
  <property fmtid="{D5CDD505-2E9C-101B-9397-08002B2CF9AE}" pid="5" name="ICV">
    <vt:lpwstr>D9EDE88A8DF941488D534E1BCB697003</vt:lpwstr>
  </property>
  <property fmtid="{D5CDD505-2E9C-101B-9397-08002B2CF9AE}" pid="6" name="KSOProductBuildVer">
    <vt:lpwstr>2052-11.1.0.13703</vt:lpwstr>
  </property>
</Properties>
</file>