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sldIdLst>
    <p:sldId id="413" r:id="rId4"/>
    <p:sldId id="414" r:id="rId5"/>
    <p:sldId id="258" r:id="rId6"/>
    <p:sldId id="429" r:id="rId7"/>
    <p:sldId id="342" r:id="rId8"/>
    <p:sldId id="431" r:id="rId9"/>
    <p:sldId id="387" r:id="rId10"/>
    <p:sldId id="432" r:id="rId11"/>
    <p:sldId id="399" r:id="rId12"/>
    <p:sldId id="433" r:id="rId13"/>
    <p:sldId id="372" r:id="rId14"/>
    <p:sldId id="376" r:id="rId15"/>
    <p:sldId id="409" r:id="rId16"/>
  </p:sldIdLst>
  <p:sldSz cx="12192000" cy="6858000"/>
  <p:notesSz cx="6858000" cy="9144000"/>
  <p:embeddedFontLst>
    <p:embeddedFont>
      <p:font typeface="微软雅黑" panose="020B0503020204020204" charset="-122"/>
      <p:regular r:id="rId21"/>
    </p:embeddedFont>
    <p:embeddedFont>
      <p:font typeface="方正大黑_GBK" panose="03000509000000000000" charset="-122"/>
      <p:regular r:id="rId22"/>
    </p:embeddedFont>
    <p:embeddedFont>
      <p:font typeface="BankGothic Md BT" panose="020B0807020203060204" charset="0"/>
      <p:regular r:id="rId23"/>
    </p:embeddedFont>
    <p:embeddedFont>
      <p:font typeface="Gen Shin Gothic Bold" panose="020B0602020203020207" charset="-120"/>
      <p:bold r:id="rId24"/>
    </p:embeddedFont>
    <p:embeddedFont>
      <p:font typeface="Tw Cen MT Condensed Extra Bold" panose="020B0803020202020204" charset="0"/>
      <p:regular r:id="rId25"/>
    </p:embeddedFont>
    <p:embeddedFont>
      <p:font typeface="Calibri" panose="020F0502020204030204" charset="0"/>
      <p:regular r:id="rId26"/>
      <p:bold r:id="rId27"/>
      <p:italic r:id="rId28"/>
      <p:boldItalic r:id="rId29"/>
    </p:embeddedFont>
    <p:embeddedFont>
      <p:font typeface="优设标题黑" panose="00000500000000000000" charset="-122"/>
      <p:regular r:id="rId30"/>
    </p:embeddedFont>
  </p:embeddedFontLst>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8F00"/>
    <a:srgbClr val="1E3FBA"/>
    <a:srgbClr val="2C2B4E"/>
    <a:srgbClr val="302F55"/>
    <a:srgbClr val="6462A8"/>
    <a:srgbClr val="70709A"/>
    <a:srgbClr val="7A7E91"/>
    <a:srgbClr val="7D8295"/>
    <a:srgbClr val="636779"/>
    <a:srgbClr val="6568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1" Type="http://schemas.openxmlformats.org/officeDocument/2006/relationships/tags" Target="tags/tag115.xml"/><Relationship Id="rId30" Type="http://schemas.openxmlformats.org/officeDocument/2006/relationships/font" Target="fonts/font10.fntdata"/><Relationship Id="rId3" Type="http://schemas.openxmlformats.org/officeDocument/2006/relationships/slideMaster" Target="slideMasters/slideMaster2.xml"/><Relationship Id="rId29" Type="http://schemas.openxmlformats.org/officeDocument/2006/relationships/font" Target="fonts/font9.fntdata"/><Relationship Id="rId28" Type="http://schemas.openxmlformats.org/officeDocument/2006/relationships/font" Target="fonts/font8.fntdata"/><Relationship Id="rId27" Type="http://schemas.openxmlformats.org/officeDocument/2006/relationships/font" Target="fonts/font7.fntdata"/><Relationship Id="rId26" Type="http://schemas.openxmlformats.org/officeDocument/2006/relationships/font" Target="fonts/font6.fntdata"/><Relationship Id="rId25" Type="http://schemas.openxmlformats.org/officeDocument/2006/relationships/font" Target="fonts/font5.fntdata"/><Relationship Id="rId24" Type="http://schemas.openxmlformats.org/officeDocument/2006/relationships/font" Target="fonts/font4.fntdata"/><Relationship Id="rId23" Type="http://schemas.openxmlformats.org/officeDocument/2006/relationships/font" Target="fonts/font3.fntdata"/><Relationship Id="rId22" Type="http://schemas.openxmlformats.org/officeDocument/2006/relationships/font" Target="fonts/font2.fntdata"/><Relationship Id="rId21" Type="http://schemas.openxmlformats.org/officeDocument/2006/relationships/font" Target="fonts/font1.fntdata"/><Relationship Id="rId20" Type="http://schemas.openxmlformats.org/officeDocument/2006/relationships/commentAuthors" Target="commentAuthors.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0" Type="http://schemas.openxmlformats.org/officeDocument/2006/relationships/tags" Target="../tags/tag95.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spc="6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u="none" strike="noStrike" kern="1200" cap="none" spc="300" normalizeH="0">
                <a:solidFill>
                  <a:schemeClr val="tx1"/>
                </a:solidFill>
                <a:uFillTx/>
                <a:latin typeface="微软雅黑" panose="020B0503020204020204" charset="-122"/>
                <a:ea typeface="微软雅黑" panose="020B0503020204020204"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a:latin typeface="微软雅黑" panose="020B0503020204020204" charset="-122"/>
                <a:ea typeface="微软雅黑" panose="020B0503020204020204" charset="-122"/>
              </a:defRPr>
            </a:lvl1pPr>
            <a:lvl2pPr>
              <a:defRPr sz="1600">
                <a:latin typeface="微软雅黑" panose="020B0503020204020204" charset="-122"/>
                <a:ea typeface="微软雅黑" panose="020B0503020204020204" charset="-122"/>
              </a:defRPr>
            </a:lvl2pPr>
            <a:lvl3pPr>
              <a:defRPr sz="1600">
                <a:latin typeface="微软雅黑" panose="020B0503020204020204" charset="-122"/>
                <a:ea typeface="微软雅黑" panose="020B0503020204020204" charset="-122"/>
              </a:defRPr>
            </a:lvl3pPr>
            <a:lvl4pPr>
              <a:defRPr sz="1600">
                <a:latin typeface="微软雅黑" panose="020B0503020204020204" charset="-122"/>
                <a:ea typeface="微软雅黑" panose="020B0503020204020204" charset="-122"/>
              </a:defRPr>
            </a:lvl4pPr>
            <a:lvl5pPr>
              <a:defRPr sz="1600">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单击此处编辑标题</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3"/>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3"/>
            </p:custDataLst>
          </p:nvPr>
        </p:nvSpPr>
        <p:spPr>
          <a:xfrm>
            <a:off x="583200" y="770400"/>
            <a:ext cx="3960000" cy="882000"/>
          </a:xfrm>
        </p:spPr>
        <p:txBody>
          <a:bodyPr anchor="ct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8"/>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604800" y="669600"/>
            <a:ext cx="10976400" cy="565200"/>
          </a:xfrm>
        </p:spPr>
        <p:txBody>
          <a:bodyPr anchor="ct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8"/>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107.xml"/><Relationship Id="rId23" Type="http://schemas.openxmlformats.org/officeDocument/2006/relationships/tags" Target="../tags/tag106.xml"/><Relationship Id="rId22" Type="http://schemas.openxmlformats.org/officeDocument/2006/relationships/tags" Target="../tags/tag105.xml"/><Relationship Id="rId21" Type="http://schemas.openxmlformats.org/officeDocument/2006/relationships/tags" Target="../tags/tag104.xml"/><Relationship Id="rId20" Type="http://schemas.openxmlformats.org/officeDocument/2006/relationships/tags" Target="../tags/tag103.xml"/><Relationship Id="rId2" Type="http://schemas.openxmlformats.org/officeDocument/2006/relationships/slideLayout" Target="../slideLayouts/slideLayout13.xml"/><Relationship Id="rId19" Type="http://schemas.openxmlformats.org/officeDocument/2006/relationships/tags" Target="../tags/tag102.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wrap="square"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8"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charset="-122"/>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tags" Target="../tags/tag109.xml"/><Relationship Id="rId3" Type="http://schemas.openxmlformats.org/officeDocument/2006/relationships/image" Target="../media/image2.png"/><Relationship Id="rId2" Type="http://schemas.openxmlformats.org/officeDocument/2006/relationships/tags" Target="../tags/tag108.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image" Target="../media/image14.png"/><Relationship Id="rId2" Type="http://schemas.openxmlformats.org/officeDocument/2006/relationships/tags" Target="../tags/tag110.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5.png"/><Relationship Id="rId2" Type="http://schemas.openxmlformats.org/officeDocument/2006/relationships/tags" Target="../tags/tag114.xml"/><Relationship Id="rId1" Type="http://schemas.openxmlformats.org/officeDocument/2006/relationships/tags" Target="../tags/tag113.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13" name="矩形 12"/>
          <p:cNvSpPr/>
          <p:nvPr/>
        </p:nvSpPr>
        <p:spPr>
          <a:xfrm>
            <a:off x="0" y="0"/>
            <a:ext cx="12192635" cy="6857365"/>
          </a:xfrm>
          <a:prstGeom prst="rect">
            <a:avLst/>
          </a:prstGeom>
          <a:solidFill>
            <a:srgbClr val="7D8295">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 name="图片 13" descr="01"/>
          <p:cNvPicPr>
            <a:picLocks noChangeAspect="1"/>
          </p:cNvPicPr>
          <p:nvPr/>
        </p:nvPicPr>
        <p:blipFill>
          <a:blip r:embed="rId1">
            <a:lum bright="-12000"/>
          </a:blip>
          <a:stretch>
            <a:fillRect/>
          </a:stretch>
        </p:blipFill>
        <p:spPr>
          <a:xfrm>
            <a:off x="19685" y="0"/>
            <a:ext cx="4212590" cy="6858000"/>
          </a:xfrm>
          <a:prstGeom prst="rect">
            <a:avLst/>
          </a:prstGeom>
        </p:spPr>
      </p:pic>
      <p:pic>
        <p:nvPicPr>
          <p:cNvPr id="4" name="图片 3" descr="A.7"/>
          <p:cNvPicPr>
            <a:picLocks noChangeAspect="1"/>
          </p:cNvPicPr>
          <p:nvPr>
            <p:custDataLst>
              <p:tags r:id="rId2"/>
            </p:custDataLst>
          </p:nvPr>
        </p:nvPicPr>
        <p:blipFill>
          <a:blip r:embed="rId3"/>
          <a:srcRect l="20754" r="15622"/>
          <a:stretch>
            <a:fillRect/>
          </a:stretch>
        </p:blipFill>
        <p:spPr>
          <a:xfrm>
            <a:off x="5932805" y="0"/>
            <a:ext cx="6258560" cy="6858000"/>
          </a:xfrm>
          <a:prstGeom prst="rect">
            <a:avLst/>
          </a:prstGeom>
        </p:spPr>
      </p:pic>
      <p:pic>
        <p:nvPicPr>
          <p:cNvPr id="15" name="图片 14" descr="图片2"/>
          <p:cNvPicPr>
            <a:picLocks noChangeAspect="1"/>
          </p:cNvPicPr>
          <p:nvPr>
            <p:custDataLst>
              <p:tags r:id="rId4"/>
            </p:custDataLst>
          </p:nvPr>
        </p:nvPicPr>
        <p:blipFill>
          <a:blip r:embed="rId5"/>
          <a:srcRect l="30528" t="28534" r="11901" b="11039"/>
          <a:stretch>
            <a:fillRect/>
          </a:stretch>
        </p:blipFill>
        <p:spPr>
          <a:xfrm flipH="1">
            <a:off x="6358890" y="0"/>
            <a:ext cx="5833110" cy="6478905"/>
          </a:xfrm>
          <a:prstGeom prst="rect">
            <a:avLst/>
          </a:prstGeom>
        </p:spPr>
      </p:pic>
      <p:sp>
        <p:nvSpPr>
          <p:cNvPr id="3" name="文本框 2"/>
          <p:cNvSpPr txBox="1"/>
          <p:nvPr/>
        </p:nvSpPr>
        <p:spPr>
          <a:xfrm>
            <a:off x="536575" y="3117215"/>
            <a:ext cx="5031105" cy="460375"/>
          </a:xfrm>
          <a:prstGeom prst="rect">
            <a:avLst/>
          </a:prstGeom>
          <a:noFill/>
        </p:spPr>
        <p:txBody>
          <a:bodyPr wrap="none" rtlCol="0">
            <a:spAutoFit/>
          </a:bodyPr>
          <a:p>
            <a:pPr algn="l"/>
            <a:r>
              <a:rPr lang="zh-CN" altLang="en-US" sz="2000">
                <a:solidFill>
                  <a:schemeClr val="bg1"/>
                </a:solidFill>
                <a:ea typeface="方正大黑_GBK" panose="03000509000000000000" charset="-122"/>
                <a:cs typeface="+mn-lt"/>
              </a:rPr>
              <a:t>NEWEST GENERAT</a:t>
            </a:r>
            <a:r>
              <a:rPr lang="zh-CN" altLang="en-US" sz="2400">
                <a:solidFill>
                  <a:schemeClr val="bg1"/>
                </a:solidFill>
                <a:ea typeface="方正大黑_GBK" panose="03000509000000000000" charset="-122"/>
                <a:cs typeface="+mn-lt"/>
              </a:rPr>
              <a:t> </a:t>
            </a:r>
            <a:r>
              <a:rPr lang="en-US" altLang="zh-CN" sz="2400">
                <a:solidFill>
                  <a:schemeClr val="bg1"/>
                </a:solidFill>
                <a:ea typeface="方正大黑_GBK" panose="03000509000000000000" charset="-122"/>
                <a:cs typeface="+mn-lt"/>
              </a:rPr>
              <a:t> </a:t>
            </a:r>
            <a:r>
              <a:rPr lang="zh-CN" altLang="en-US" sz="2400">
                <a:solidFill>
                  <a:schemeClr val="bg1"/>
                </a:solidFill>
                <a:ea typeface="方正大黑_GBK" panose="03000509000000000000" charset="-122"/>
                <a:cs typeface="+mn-lt"/>
              </a:rPr>
              <a:t>|</a:t>
            </a:r>
            <a:r>
              <a:rPr lang="en-US" altLang="zh-CN" sz="2400">
                <a:solidFill>
                  <a:schemeClr val="bg1"/>
                </a:solidFill>
                <a:ea typeface="方正大黑_GBK" panose="03000509000000000000" charset="-122"/>
                <a:cs typeface="+mn-lt"/>
              </a:rPr>
              <a:t> </a:t>
            </a:r>
            <a:r>
              <a:rPr lang="zh-CN" altLang="en-US" sz="2400">
                <a:solidFill>
                  <a:schemeClr val="bg1"/>
                </a:solidFill>
                <a:ea typeface="方正大黑_GBK" panose="03000509000000000000" charset="-122"/>
                <a:cs typeface="+mn-lt"/>
              </a:rPr>
              <a:t> </a:t>
            </a:r>
            <a:r>
              <a:rPr lang="zh-CN" altLang="en-US" sz="2000">
                <a:solidFill>
                  <a:schemeClr val="bg1"/>
                </a:solidFill>
                <a:ea typeface="方正大黑_GBK" panose="03000509000000000000" charset="-122"/>
                <a:cs typeface="+mn-lt"/>
              </a:rPr>
              <a:t>ONMI CRONEEDL ING RF</a:t>
            </a:r>
            <a:endParaRPr lang="zh-CN" altLang="en-US" sz="2000">
              <a:solidFill>
                <a:schemeClr val="bg1"/>
              </a:solidFill>
              <a:ea typeface="方正大黑_GBK" panose="03000509000000000000" charset="-122"/>
              <a:cs typeface="+mn-lt"/>
            </a:endParaRPr>
          </a:p>
        </p:txBody>
      </p:sp>
      <p:sp>
        <p:nvSpPr>
          <p:cNvPr id="5" name="文本框 4"/>
          <p:cNvSpPr txBox="1"/>
          <p:nvPr/>
        </p:nvSpPr>
        <p:spPr>
          <a:xfrm>
            <a:off x="395605" y="1363345"/>
            <a:ext cx="6282055" cy="1506855"/>
          </a:xfrm>
          <a:prstGeom prst="rect">
            <a:avLst/>
          </a:prstGeom>
          <a:noFill/>
        </p:spPr>
        <p:txBody>
          <a:bodyPr wrap="square" rtlCol="0">
            <a:spAutoFit/>
          </a:bodyPr>
          <a:p>
            <a:pPr algn="dist"/>
            <a:r>
              <a:rPr lang="en-US" altLang="zh-CN" sz="9200">
                <a:solidFill>
                  <a:schemeClr val="bg1"/>
                </a:solidFill>
                <a:latin typeface="BankGothic Md BT" panose="020B0807020203060204" charset="0"/>
                <a:ea typeface="Gen Shin Gothic Bold" panose="020B0602020203020207" charset="-120"/>
                <a:cs typeface="BankGothic Md BT" panose="020B0807020203060204" charset="0"/>
              </a:rPr>
              <a:t>PINXEL-V</a:t>
            </a:r>
            <a:endParaRPr lang="en-US" altLang="zh-CN" sz="9200">
              <a:solidFill>
                <a:schemeClr val="bg1"/>
              </a:solidFill>
              <a:latin typeface="BankGothic Md BT" panose="020B0807020203060204" charset="0"/>
              <a:ea typeface="Gen Shin Gothic Bold" panose="020B0602020203020207" charset="-120"/>
              <a:cs typeface="BankGothic Md BT" panose="020B0807020203060204" charset="0"/>
            </a:endParaRPr>
          </a:p>
        </p:txBody>
      </p:sp>
      <p:sp>
        <p:nvSpPr>
          <p:cNvPr id="7" name="圆角矩形 6"/>
          <p:cNvSpPr/>
          <p:nvPr/>
        </p:nvSpPr>
        <p:spPr>
          <a:xfrm>
            <a:off x="634365" y="2730500"/>
            <a:ext cx="1151890" cy="139700"/>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圆角矩形 7"/>
          <p:cNvSpPr/>
          <p:nvPr/>
        </p:nvSpPr>
        <p:spPr>
          <a:xfrm>
            <a:off x="1955165" y="2730500"/>
            <a:ext cx="431800" cy="139700"/>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a-2"/>
          <p:cNvPicPr>
            <a:picLocks noChangeAspect="1"/>
          </p:cNvPicPr>
          <p:nvPr/>
        </p:nvPicPr>
        <p:blipFill>
          <a:blip r:embed="rId1"/>
          <a:stretch>
            <a:fillRect/>
          </a:stretch>
        </p:blipFill>
        <p:spPr>
          <a:xfrm>
            <a:off x="0" y="0"/>
            <a:ext cx="12192000" cy="6858000"/>
          </a:xfrm>
          <a:prstGeom prst="rect">
            <a:avLst/>
          </a:prstGeom>
        </p:spPr>
      </p:pic>
      <p:sp>
        <p:nvSpPr>
          <p:cNvPr id="28" name="内容占位符 27"/>
          <p:cNvSpPr>
            <a:spLocks noGrp="1"/>
          </p:cNvSpPr>
          <p:nvPr>
            <p:ph idx="1"/>
          </p:nvPr>
        </p:nvSpPr>
        <p:spPr>
          <a:xfrm>
            <a:off x="2378710" y="1374140"/>
            <a:ext cx="4125595" cy="296545"/>
          </a:xfrm>
        </p:spPr>
        <p:txBody>
          <a:bodyPr>
            <a:normAutofit lnSpcReduction="10000"/>
          </a:bodyPr>
          <a:p>
            <a:pPr marL="0" indent="0" algn="ctr">
              <a:lnSpc>
                <a:spcPct val="120000"/>
              </a:lnSpc>
              <a:buNone/>
            </a:pPr>
            <a:r>
              <a:rPr lang="en-US" altLang="zh-CN" sz="1200">
                <a:solidFill>
                  <a:schemeClr val="bg2"/>
                </a:solidFill>
                <a:latin typeface="Arial" panose="020B0604020202020204" pitchFamily="34" charset="0"/>
                <a:cs typeface="Arial" panose="020B0604020202020204" pitchFamily="34" charset="0"/>
                <a:sym typeface="+mn-ea"/>
              </a:rPr>
              <a:t>One device. All skin types. All skin resurfacing </a:t>
            </a:r>
            <a:endParaRPr lang="en-US" altLang="zh-CN" sz="1200">
              <a:solidFill>
                <a:schemeClr val="bg2"/>
              </a:solidFill>
              <a:latin typeface="Arial" panose="020B0604020202020204" pitchFamily="34" charset="0"/>
              <a:cs typeface="Arial" panose="020B0604020202020204" pitchFamily="34" charset="0"/>
              <a:sym typeface="+mn-ea"/>
            </a:endParaRPr>
          </a:p>
        </p:txBody>
      </p:sp>
      <p:sp>
        <p:nvSpPr>
          <p:cNvPr id="4" name="标题 3"/>
          <p:cNvSpPr>
            <a:spLocks noGrp="1"/>
          </p:cNvSpPr>
          <p:nvPr>
            <p:ph type="title"/>
          </p:nvPr>
        </p:nvSpPr>
        <p:spPr>
          <a:xfrm>
            <a:off x="2353310" y="777875"/>
            <a:ext cx="4150995" cy="68389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Application</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sp>
        <p:nvSpPr>
          <p:cNvPr id="5" name="矩形 4"/>
          <p:cNvSpPr/>
          <p:nvPr/>
        </p:nvSpPr>
        <p:spPr>
          <a:xfrm>
            <a:off x="1717675" y="1812925"/>
            <a:ext cx="5688330" cy="374015"/>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1717675" y="4624070"/>
            <a:ext cx="5688330" cy="37401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3593465" y="1751965"/>
            <a:ext cx="1936115" cy="460375"/>
          </a:xfrm>
          <a:prstGeom prst="rect">
            <a:avLst/>
          </a:prstGeom>
          <a:noFill/>
        </p:spPr>
        <p:txBody>
          <a:bodyPr wrap="square" rtlCol="0">
            <a:spAutoFit/>
          </a:bodyPr>
          <a:p>
            <a:pPr algn="ctr"/>
            <a:r>
              <a:rPr lang="en-US" altLang="zh-CN" sz="2400"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Face</a:t>
            </a:r>
            <a:endParaRPr lang="en-US" altLang="zh-CN" sz="2400"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8" name="文本框 7"/>
          <p:cNvSpPr txBox="1"/>
          <p:nvPr/>
        </p:nvSpPr>
        <p:spPr>
          <a:xfrm>
            <a:off x="3593465" y="4566285"/>
            <a:ext cx="1936115" cy="460375"/>
          </a:xfrm>
          <a:prstGeom prst="rect">
            <a:avLst/>
          </a:prstGeom>
          <a:noFill/>
        </p:spPr>
        <p:txBody>
          <a:bodyPr wrap="square" rtlCol="0">
            <a:spAutoFit/>
          </a:bodyPr>
          <a:p>
            <a:pPr algn="ctr"/>
            <a:r>
              <a:rPr lang="en-US" altLang="zh-CN" sz="2400"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Body</a:t>
            </a:r>
            <a:endParaRPr lang="en-US" altLang="zh-CN" sz="2400"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9" name="内容占位符 27"/>
          <p:cNvSpPr>
            <a:spLocks noGrp="1"/>
          </p:cNvSpPr>
          <p:nvPr/>
        </p:nvSpPr>
        <p:spPr>
          <a:xfrm>
            <a:off x="1853565" y="2331720"/>
            <a:ext cx="119253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Fine lines</a:t>
            </a:r>
            <a:endParaRPr lang="en-US" altLang="zh-CN" sz="1400" b="1">
              <a:solidFill>
                <a:schemeClr val="bg2"/>
              </a:solidFill>
              <a:latin typeface="Calibri" panose="020F0502020204030204" charset="0"/>
              <a:cs typeface="Calibri" panose="020F0502020204030204" charset="0"/>
              <a:sym typeface="+mn-ea"/>
            </a:endParaRPr>
          </a:p>
        </p:txBody>
      </p:sp>
      <p:sp>
        <p:nvSpPr>
          <p:cNvPr id="10" name="内容占位符 27"/>
          <p:cNvSpPr>
            <a:spLocks noGrp="1"/>
          </p:cNvSpPr>
          <p:nvPr/>
        </p:nvSpPr>
        <p:spPr>
          <a:xfrm>
            <a:off x="3249295" y="2329180"/>
            <a:ext cx="127000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Deep Wrinkles</a:t>
            </a:r>
            <a:endParaRPr lang="en-US" altLang="zh-CN" sz="1400" b="1">
              <a:solidFill>
                <a:schemeClr val="bg2"/>
              </a:solidFill>
              <a:latin typeface="Calibri" panose="020F0502020204030204" charset="0"/>
              <a:cs typeface="Calibri" panose="020F0502020204030204" charset="0"/>
              <a:sym typeface="+mn-ea"/>
            </a:endParaRPr>
          </a:p>
        </p:txBody>
      </p:sp>
      <p:sp>
        <p:nvSpPr>
          <p:cNvPr id="11" name="内容占位符 27"/>
          <p:cNvSpPr>
            <a:spLocks noGrp="1"/>
          </p:cNvSpPr>
          <p:nvPr/>
        </p:nvSpPr>
        <p:spPr>
          <a:xfrm>
            <a:off x="4648200" y="3404235"/>
            <a:ext cx="248285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Appearance of large pores</a:t>
            </a:r>
            <a:endParaRPr lang="en-US" altLang="zh-CN" sz="1400" b="1">
              <a:solidFill>
                <a:schemeClr val="bg2"/>
              </a:solidFill>
              <a:latin typeface="Calibri" panose="020F0502020204030204" charset="0"/>
              <a:cs typeface="Calibri" panose="020F0502020204030204" charset="0"/>
              <a:sym typeface="+mn-ea"/>
            </a:endParaRPr>
          </a:p>
        </p:txBody>
      </p:sp>
      <p:sp>
        <p:nvSpPr>
          <p:cNvPr id="12" name="内容占位符 27"/>
          <p:cNvSpPr>
            <a:spLocks noGrp="1"/>
          </p:cNvSpPr>
          <p:nvPr/>
        </p:nvSpPr>
        <p:spPr>
          <a:xfrm>
            <a:off x="2191385" y="3404235"/>
            <a:ext cx="199771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Skin reconstruction</a:t>
            </a:r>
            <a:endParaRPr lang="en-US" altLang="zh-CN" sz="1400" b="1">
              <a:solidFill>
                <a:schemeClr val="bg2"/>
              </a:solidFill>
              <a:latin typeface="Calibri" panose="020F0502020204030204" charset="0"/>
              <a:cs typeface="Calibri" panose="020F0502020204030204" charset="0"/>
              <a:sym typeface="+mn-ea"/>
            </a:endParaRPr>
          </a:p>
        </p:txBody>
      </p:sp>
      <p:sp>
        <p:nvSpPr>
          <p:cNvPr id="13" name="内容占位符 27"/>
          <p:cNvSpPr>
            <a:spLocks noGrp="1"/>
          </p:cNvSpPr>
          <p:nvPr/>
        </p:nvSpPr>
        <p:spPr>
          <a:xfrm>
            <a:off x="4591050" y="2329180"/>
            <a:ext cx="119253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Acne scars</a:t>
            </a:r>
            <a:endParaRPr lang="en-US" altLang="zh-CN" sz="1400" b="1">
              <a:solidFill>
                <a:schemeClr val="bg2"/>
              </a:solidFill>
              <a:latin typeface="Calibri" panose="020F0502020204030204" charset="0"/>
              <a:cs typeface="Calibri" panose="020F0502020204030204" charset="0"/>
              <a:sym typeface="+mn-ea"/>
            </a:endParaRPr>
          </a:p>
        </p:txBody>
      </p:sp>
      <p:sp>
        <p:nvSpPr>
          <p:cNvPr id="14" name="内容占位符 27"/>
          <p:cNvSpPr>
            <a:spLocks noGrp="1"/>
          </p:cNvSpPr>
          <p:nvPr/>
        </p:nvSpPr>
        <p:spPr>
          <a:xfrm>
            <a:off x="6081395" y="2329180"/>
            <a:ext cx="119253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Tightening</a:t>
            </a:r>
            <a:endParaRPr lang="en-US" altLang="zh-CN" sz="1400" b="1">
              <a:solidFill>
                <a:schemeClr val="bg2"/>
              </a:solidFill>
              <a:latin typeface="Calibri" panose="020F0502020204030204" charset="0"/>
              <a:cs typeface="Calibri" panose="020F0502020204030204" charset="0"/>
              <a:sym typeface="+mn-ea"/>
            </a:endParaRPr>
          </a:p>
        </p:txBody>
      </p:sp>
      <p:sp>
        <p:nvSpPr>
          <p:cNvPr id="15" name="内容占位符 27"/>
          <p:cNvSpPr>
            <a:spLocks noGrp="1"/>
          </p:cNvSpPr>
          <p:nvPr/>
        </p:nvSpPr>
        <p:spPr>
          <a:xfrm>
            <a:off x="1709420" y="5132070"/>
            <a:ext cx="149987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Stretch Marks </a:t>
            </a:r>
            <a:endParaRPr lang="en-US" altLang="zh-CN" sz="1400" b="1">
              <a:solidFill>
                <a:schemeClr val="bg2"/>
              </a:solidFill>
              <a:latin typeface="Calibri" panose="020F0502020204030204" charset="0"/>
              <a:cs typeface="Calibri" panose="020F0502020204030204" charset="0"/>
              <a:sym typeface="+mn-ea"/>
            </a:endParaRPr>
          </a:p>
        </p:txBody>
      </p:sp>
      <p:sp>
        <p:nvSpPr>
          <p:cNvPr id="16" name="内容占位符 27"/>
          <p:cNvSpPr>
            <a:spLocks noGrp="1"/>
          </p:cNvSpPr>
          <p:nvPr/>
        </p:nvSpPr>
        <p:spPr>
          <a:xfrm>
            <a:off x="3429000" y="5129530"/>
            <a:ext cx="226568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Scars from injury or surgery</a:t>
            </a:r>
            <a:endParaRPr lang="en-US" altLang="zh-CN" sz="1400" b="1">
              <a:solidFill>
                <a:schemeClr val="bg2"/>
              </a:solidFill>
              <a:latin typeface="Calibri" panose="020F0502020204030204" charset="0"/>
              <a:cs typeface="Calibri" panose="020F0502020204030204" charset="0"/>
              <a:sym typeface="+mn-ea"/>
            </a:endParaRPr>
          </a:p>
        </p:txBody>
      </p:sp>
      <p:sp>
        <p:nvSpPr>
          <p:cNvPr id="17" name="内容占位符 27"/>
          <p:cNvSpPr>
            <a:spLocks noGrp="1"/>
          </p:cNvSpPr>
          <p:nvPr/>
        </p:nvSpPr>
        <p:spPr>
          <a:xfrm>
            <a:off x="6087745" y="5129530"/>
            <a:ext cx="119253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400" b="1">
                <a:solidFill>
                  <a:schemeClr val="bg2"/>
                </a:solidFill>
                <a:latin typeface="Calibri" panose="020F0502020204030204" charset="0"/>
                <a:cs typeface="Calibri" panose="020F0502020204030204" charset="0"/>
                <a:sym typeface="+mn-ea"/>
              </a:rPr>
              <a:t>Fine lines</a:t>
            </a:r>
            <a:endParaRPr lang="en-US" altLang="zh-CN" sz="1400" b="1">
              <a:solidFill>
                <a:schemeClr val="bg2"/>
              </a:solidFill>
              <a:latin typeface="Calibri" panose="020F0502020204030204" charset="0"/>
              <a:cs typeface="Calibri" panose="020F0502020204030204" charset="0"/>
              <a:sym typeface="+mn-ea"/>
            </a:endParaRPr>
          </a:p>
        </p:txBody>
      </p:sp>
      <p:cxnSp>
        <p:nvCxnSpPr>
          <p:cNvPr id="19" name="直接连接符 18"/>
          <p:cNvCxnSpPr/>
          <p:nvPr/>
        </p:nvCxnSpPr>
        <p:spPr>
          <a:xfrm>
            <a:off x="1734185" y="2378710"/>
            <a:ext cx="5683885" cy="9525"/>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734185" y="3384550"/>
            <a:ext cx="5683885" cy="9525"/>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734185" y="4453890"/>
            <a:ext cx="5683885" cy="9525"/>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734185" y="5158740"/>
            <a:ext cx="5683885" cy="9525"/>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734185" y="6235700"/>
            <a:ext cx="5683885" cy="9525"/>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4590415" y="2378710"/>
            <a:ext cx="0" cy="2070100"/>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52795" y="2383790"/>
            <a:ext cx="0" cy="1003300"/>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3206115" y="2371090"/>
            <a:ext cx="0" cy="1003300"/>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910580" y="5158740"/>
            <a:ext cx="0" cy="1085850"/>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3340735" y="5146040"/>
            <a:ext cx="0" cy="1090930"/>
          </a:xfrm>
          <a:prstGeom prst="line">
            <a:avLst/>
          </a:prstGeom>
          <a:ln w="15875">
            <a:solidFill>
              <a:srgbClr val="6462A8"/>
            </a:solidFill>
          </a:ln>
        </p:spPr>
        <p:style>
          <a:lnRef idx="1">
            <a:schemeClr val="accent1"/>
          </a:lnRef>
          <a:fillRef idx="0">
            <a:schemeClr val="accent1"/>
          </a:fillRef>
          <a:effectRef idx="0">
            <a:schemeClr val="accent1"/>
          </a:effectRef>
          <a:fontRef idx="minor">
            <a:schemeClr val="tx1"/>
          </a:fontRef>
        </p:style>
      </p:cxnSp>
      <p:sp>
        <p:nvSpPr>
          <p:cNvPr id="30" name="圆角矩形 29"/>
          <p:cNvSpPr/>
          <p:nvPr/>
        </p:nvSpPr>
        <p:spPr>
          <a:xfrm>
            <a:off x="482600" y="420370"/>
            <a:ext cx="575945" cy="101600"/>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圆角矩形 30"/>
          <p:cNvSpPr/>
          <p:nvPr/>
        </p:nvSpPr>
        <p:spPr>
          <a:xfrm>
            <a:off x="1143000" y="420370"/>
            <a:ext cx="215900" cy="101600"/>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D2B44"/>
        </a:solidFill>
        <a:effectLst/>
      </p:bgPr>
    </p:bg>
    <p:spTree>
      <p:nvGrpSpPr>
        <p:cNvPr id="1" name=""/>
        <p:cNvGrpSpPr/>
        <p:nvPr/>
      </p:nvGrpSpPr>
      <p:grpSpPr/>
      <p:pic>
        <p:nvPicPr>
          <p:cNvPr id="7" name="图片 6" descr="A-3"/>
          <p:cNvPicPr>
            <a:picLocks noChangeAspect="1"/>
          </p:cNvPicPr>
          <p:nvPr/>
        </p:nvPicPr>
        <p:blipFill>
          <a:blip r:embed="rId1"/>
          <a:stretch>
            <a:fillRect/>
          </a:stretch>
        </p:blipFill>
        <p:spPr>
          <a:xfrm>
            <a:off x="0" y="0"/>
            <a:ext cx="12192000" cy="6858000"/>
          </a:xfrm>
          <a:prstGeom prst="rect">
            <a:avLst/>
          </a:prstGeom>
        </p:spPr>
      </p:pic>
      <p:sp>
        <p:nvSpPr>
          <p:cNvPr id="2" name="标题 1"/>
          <p:cNvSpPr>
            <a:spLocks noGrp="1"/>
          </p:cNvSpPr>
          <p:nvPr>
            <p:ph type="title"/>
          </p:nvPr>
        </p:nvSpPr>
        <p:spPr>
          <a:xfrm>
            <a:off x="263525" y="164465"/>
            <a:ext cx="4150995" cy="683895"/>
          </a:xfr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Working Mechanism </a:t>
            </a: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 </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sp>
        <p:nvSpPr>
          <p:cNvPr id="3" name="内容占位符 2"/>
          <p:cNvSpPr>
            <a:spLocks noGrp="1"/>
          </p:cNvSpPr>
          <p:nvPr>
            <p:ph idx="1"/>
          </p:nvPr>
        </p:nvSpPr>
        <p:spPr>
          <a:xfrm>
            <a:off x="387985" y="5335270"/>
            <a:ext cx="7430135" cy="2072005"/>
          </a:xfrm>
        </p:spPr>
        <p:txBody>
          <a:bodyPr>
            <a:normAutofit/>
          </a:bodyPr>
          <a:p>
            <a:pPr marL="0" indent="0">
              <a:buNone/>
            </a:pPr>
            <a:r>
              <a:rPr lang="en-US" altLang="zh-CN" sz="1200">
                <a:solidFill>
                  <a:schemeClr val="bg1"/>
                </a:solidFill>
                <a:latin typeface="+mj-lt"/>
                <a:cs typeface="+mj-lt"/>
                <a:sym typeface="+mn-ea"/>
              </a:rPr>
              <a:t>Collagen induction therapy is one of the safest skin resurfacing treatment available. Also known as skin neeling. It involves the use of a single use needle gently penetrating into the skin needling stimulates the release of growth factors that build up natural collagen and elastin in the area that’s being treated. </a:t>
            </a:r>
            <a:endParaRPr lang="en-US" altLang="zh-CN" sz="1200">
              <a:solidFill>
                <a:schemeClr val="bg1"/>
              </a:solidFill>
              <a:latin typeface="+mj-lt"/>
              <a:cs typeface="+mj-lt"/>
              <a:sym typeface="+mn-ea"/>
            </a:endParaRPr>
          </a:p>
          <a:p>
            <a:pPr marL="0" indent="0">
              <a:buNone/>
            </a:pPr>
            <a:r>
              <a:rPr lang="en-US" altLang="zh-CN" sz="1200">
                <a:solidFill>
                  <a:schemeClr val="bg1"/>
                </a:solidFill>
                <a:latin typeface="+mj-lt"/>
                <a:cs typeface="+mj-lt"/>
                <a:sym typeface="+mn-ea"/>
              </a:rPr>
              <a:t>This is an excellent method of collagen insuction as the epidermis and melanocytes in the deep layer of the skin are not damaged so there is no possibility of pose inflammatory hyper pigmentation. Unlike lasers or dermabrasion, RF powered microneedling can be use on most skin types and colour, and even sensitive areas close to the eyes. It is a traget focused treatment and will not touch the surrounding skin with fast recovery time. </a:t>
            </a:r>
            <a:endParaRPr lang="en-US" altLang="zh-CN" sz="1200">
              <a:solidFill>
                <a:schemeClr val="bg1"/>
              </a:solidFill>
              <a:latin typeface="+mj-lt"/>
              <a:cs typeface="+mj-lt"/>
              <a:sym typeface="+mn-ea"/>
            </a:endParaRPr>
          </a:p>
          <a:p>
            <a:pPr marL="0" indent="0">
              <a:buNone/>
            </a:pPr>
            <a:endParaRPr lang="en-US" altLang="zh-CN" sz="1200">
              <a:solidFill>
                <a:schemeClr val="bg1"/>
              </a:solidFill>
              <a:latin typeface="+mj-lt"/>
              <a:cs typeface="+mj-lt"/>
              <a:sym typeface="+mn-ea"/>
            </a:endParaRPr>
          </a:p>
          <a:p>
            <a:pPr marL="0" indent="0">
              <a:buNone/>
            </a:pPr>
            <a:endParaRPr lang="en-US" altLang="zh-CN" sz="1200">
              <a:solidFill>
                <a:schemeClr val="bg1"/>
              </a:solidFill>
              <a:latin typeface="+mj-lt"/>
              <a:cs typeface="+mj-lt"/>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 name="图片 12" descr="A-4"/>
          <p:cNvPicPr>
            <a:picLocks noChangeAspect="1"/>
          </p:cNvPicPr>
          <p:nvPr/>
        </p:nvPicPr>
        <p:blipFill>
          <a:blip r:embed="rId1"/>
          <a:stretch>
            <a:fillRect/>
          </a:stretch>
        </p:blipFill>
        <p:spPr>
          <a:xfrm>
            <a:off x="0" y="0"/>
            <a:ext cx="12192000" cy="6858000"/>
          </a:xfrm>
          <a:prstGeom prst="rect">
            <a:avLst/>
          </a:prstGeom>
        </p:spPr>
      </p:pic>
      <p:sp>
        <p:nvSpPr>
          <p:cNvPr id="3" name="标题 2"/>
          <p:cNvSpPr>
            <a:spLocks noGrp="1"/>
          </p:cNvSpPr>
          <p:nvPr>
            <p:ph type="title"/>
          </p:nvPr>
        </p:nvSpPr>
        <p:spPr>
          <a:xfrm>
            <a:off x="263525" y="164465"/>
            <a:ext cx="5648325" cy="68389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Advantage- With Vacuum</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sp>
        <p:nvSpPr>
          <p:cNvPr id="4" name="内容占位符 3"/>
          <p:cNvSpPr>
            <a:spLocks noGrp="1"/>
          </p:cNvSpPr>
          <p:nvPr>
            <p:ph idx="1"/>
          </p:nvPr>
        </p:nvSpPr>
        <p:spPr>
          <a:xfrm>
            <a:off x="273685" y="1106170"/>
            <a:ext cx="6706870" cy="2012315"/>
          </a:xfrm>
        </p:spPr>
        <p:txBody>
          <a:bodyPr>
            <a:noAutofit/>
          </a:bodyPr>
          <a:p>
            <a:pPr marL="0" indent="0">
              <a:lnSpc>
                <a:spcPct val="130000"/>
              </a:lnSpc>
              <a:buNone/>
            </a:pPr>
            <a:r>
              <a:rPr lang="en-US" altLang="zh-CN" sz="1200">
                <a:solidFill>
                  <a:schemeClr val="bg2"/>
                </a:solidFill>
                <a:latin typeface="+mj-lt"/>
                <a:cs typeface="+mj-lt"/>
                <a:sym typeface="+mn-ea"/>
              </a:rPr>
              <a:t>Pinxel-V update RF microneedling with vacuum, push the topical deeper with one kind dual air chamber design, air is captured through enhanced tissue engagement, microneedles creat channels and RF energy is delivered, as neeles retract, air is released towards the skin, driving topicals deeper into the dermis, resulting in enhanced topical penetration up to 67% with the M and F Type needles. </a:t>
            </a:r>
            <a:endParaRPr lang="en-US" altLang="zh-CN" sz="1200">
              <a:solidFill>
                <a:schemeClr val="bg2"/>
              </a:solidFill>
              <a:latin typeface="+mj-lt"/>
              <a:cs typeface="+mj-lt"/>
              <a:sym typeface="+mn-ea"/>
            </a:endParaRPr>
          </a:p>
          <a:p>
            <a:pPr marL="0" indent="0">
              <a:lnSpc>
                <a:spcPct val="130000"/>
              </a:lnSpc>
              <a:buNone/>
            </a:pPr>
            <a:r>
              <a:rPr lang="en-US" altLang="zh-CN" sz="1200">
                <a:solidFill>
                  <a:schemeClr val="bg2"/>
                </a:solidFill>
                <a:latin typeface="+mj-lt"/>
                <a:cs typeface="+mj-lt"/>
                <a:sym typeface="+mn-ea"/>
              </a:rPr>
              <a:t>Pinxel-V takes RF microneedling to new levels. The versatility this system provides allows you to customize treatments based on your patients’ specific needs – all skin types, anywhere on the body, any time of the year. </a:t>
            </a:r>
            <a:endParaRPr lang="en-US" altLang="zh-CN" sz="1200">
              <a:solidFill>
                <a:schemeClr val="bg2"/>
              </a:solidFill>
              <a:latin typeface="+mj-lt"/>
              <a:cs typeface="+mj-lt"/>
              <a:sym typeface="+mn-ea"/>
            </a:endParaRPr>
          </a:p>
        </p:txBody>
      </p:sp>
      <p:sp>
        <p:nvSpPr>
          <p:cNvPr id="7" name="内容占位符 27"/>
          <p:cNvSpPr>
            <a:spLocks noGrp="1"/>
          </p:cNvSpPr>
          <p:nvPr/>
        </p:nvSpPr>
        <p:spPr>
          <a:xfrm>
            <a:off x="395605" y="5879465"/>
            <a:ext cx="143764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300">
                <a:solidFill>
                  <a:schemeClr val="accent2">
                    <a:lumMod val="60000"/>
                    <a:lumOff val="40000"/>
                  </a:schemeClr>
                </a:solidFill>
                <a:latin typeface="Calibri" panose="020F0502020204030204" charset="0"/>
                <a:cs typeface="Calibri" panose="020F0502020204030204" charset="0"/>
                <a:sym typeface="+mn-ea"/>
              </a:rPr>
              <a:t>Auto Capture Skin</a:t>
            </a:r>
            <a:endParaRPr lang="en-US" altLang="zh-CN" sz="1300">
              <a:solidFill>
                <a:schemeClr val="accent2">
                  <a:lumMod val="60000"/>
                  <a:lumOff val="40000"/>
                </a:schemeClr>
              </a:solidFill>
              <a:latin typeface="Calibri" panose="020F0502020204030204" charset="0"/>
              <a:cs typeface="Calibri" panose="020F0502020204030204" charset="0"/>
              <a:sym typeface="+mn-ea"/>
            </a:endParaRPr>
          </a:p>
        </p:txBody>
      </p:sp>
      <p:sp>
        <p:nvSpPr>
          <p:cNvPr id="9" name="内容占位符 27"/>
          <p:cNvSpPr>
            <a:spLocks noGrp="1"/>
          </p:cNvSpPr>
          <p:nvPr/>
        </p:nvSpPr>
        <p:spPr>
          <a:xfrm>
            <a:off x="2084705" y="5894705"/>
            <a:ext cx="143764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300">
                <a:solidFill>
                  <a:schemeClr val="accent2">
                    <a:lumMod val="60000"/>
                    <a:lumOff val="40000"/>
                  </a:schemeClr>
                </a:solidFill>
                <a:latin typeface="Calibri" panose="020F0502020204030204" charset="0"/>
                <a:cs typeface="Calibri" panose="020F0502020204030204" charset="0"/>
                <a:sym typeface="+mn-ea"/>
              </a:rPr>
              <a:t>Creat channels</a:t>
            </a:r>
            <a:endParaRPr lang="en-US" altLang="zh-CN" sz="1300">
              <a:solidFill>
                <a:schemeClr val="accent2">
                  <a:lumMod val="60000"/>
                  <a:lumOff val="40000"/>
                </a:schemeClr>
              </a:solidFill>
              <a:latin typeface="Calibri" panose="020F0502020204030204" charset="0"/>
              <a:cs typeface="Calibri" panose="020F0502020204030204" charset="0"/>
              <a:sym typeface="+mn-ea"/>
            </a:endParaRPr>
          </a:p>
        </p:txBody>
      </p:sp>
      <p:sp>
        <p:nvSpPr>
          <p:cNvPr id="11" name="内容占位符 27"/>
          <p:cNvSpPr>
            <a:spLocks noGrp="1"/>
          </p:cNvSpPr>
          <p:nvPr/>
        </p:nvSpPr>
        <p:spPr>
          <a:xfrm>
            <a:off x="5488305" y="5879465"/>
            <a:ext cx="143764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altLang="zh-CN" sz="1300">
                <a:solidFill>
                  <a:schemeClr val="accent2">
                    <a:lumMod val="60000"/>
                    <a:lumOff val="40000"/>
                  </a:schemeClr>
                </a:solidFill>
                <a:latin typeface="Calibri" panose="020F0502020204030204" charset="0"/>
                <a:cs typeface="Calibri" panose="020F0502020204030204" charset="0"/>
                <a:sym typeface="+mn-ea"/>
              </a:rPr>
              <a:t>Finished</a:t>
            </a:r>
            <a:endParaRPr lang="en-US" altLang="zh-CN" sz="1300">
              <a:solidFill>
                <a:schemeClr val="accent2">
                  <a:lumMod val="60000"/>
                  <a:lumOff val="40000"/>
                </a:schemeClr>
              </a:solidFill>
              <a:latin typeface="Calibri" panose="020F0502020204030204" charset="0"/>
              <a:cs typeface="Calibri" panose="020F0502020204030204" charset="0"/>
              <a:sym typeface="+mn-ea"/>
            </a:endParaRPr>
          </a:p>
          <a:p>
            <a:pPr marL="0" indent="0" algn="ctr">
              <a:lnSpc>
                <a:spcPct val="120000"/>
              </a:lnSpc>
              <a:buNone/>
            </a:pPr>
            <a:endParaRPr lang="en-US" altLang="zh-CN" sz="1300">
              <a:solidFill>
                <a:schemeClr val="accent2">
                  <a:lumMod val="60000"/>
                  <a:lumOff val="40000"/>
                </a:schemeClr>
              </a:solidFill>
              <a:latin typeface="Calibri" panose="020F0502020204030204" charset="0"/>
              <a:cs typeface="Calibri" panose="020F0502020204030204" charset="0"/>
              <a:sym typeface="+mn-ea"/>
            </a:endParaRPr>
          </a:p>
        </p:txBody>
      </p:sp>
      <p:sp>
        <p:nvSpPr>
          <p:cNvPr id="16" name="内容占位符 27"/>
          <p:cNvSpPr>
            <a:spLocks noGrp="1"/>
          </p:cNvSpPr>
          <p:nvPr/>
        </p:nvSpPr>
        <p:spPr>
          <a:xfrm>
            <a:off x="3716655" y="5879465"/>
            <a:ext cx="1602740" cy="29654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20000"/>
              </a:lnSpc>
              <a:buNone/>
            </a:pPr>
            <a:r>
              <a:rPr lang="en-US" altLang="zh-CN" sz="1200" spc="-100">
                <a:solidFill>
                  <a:schemeClr val="accent2">
                    <a:lumMod val="60000"/>
                    <a:lumOff val="40000"/>
                  </a:schemeClr>
                </a:solidFill>
                <a:uFillTx/>
                <a:latin typeface="Calibri" panose="020F0502020204030204" charset="0"/>
                <a:cs typeface="Calibri" panose="020F0502020204030204" charset="0"/>
                <a:sym typeface="+mn-ea"/>
              </a:rPr>
              <a:t> Release vacuum &amp; needle </a:t>
            </a:r>
            <a:endParaRPr lang="en-US" altLang="zh-CN" sz="1200" spc="-100">
              <a:solidFill>
                <a:schemeClr val="accent2">
                  <a:lumMod val="60000"/>
                  <a:lumOff val="40000"/>
                </a:schemeClr>
              </a:solidFill>
              <a:uFillTx/>
              <a:latin typeface="Calibri" panose="020F0502020204030204" charset="0"/>
              <a:cs typeface="Calibri" panose="020F0502020204030204" charset="0"/>
              <a:sym typeface="+mn-ea"/>
            </a:endParaRPr>
          </a:p>
        </p:txBody>
      </p:sp>
      <p:grpSp>
        <p:nvGrpSpPr>
          <p:cNvPr id="50" name="组合 49"/>
          <p:cNvGrpSpPr/>
          <p:nvPr/>
        </p:nvGrpSpPr>
        <p:grpSpPr>
          <a:xfrm>
            <a:off x="785495" y="5702300"/>
            <a:ext cx="600710" cy="86360"/>
            <a:chOff x="1287" y="8980"/>
            <a:chExt cx="946" cy="136"/>
          </a:xfrm>
          <a:solidFill>
            <a:schemeClr val="accent2">
              <a:lumMod val="60000"/>
              <a:lumOff val="40000"/>
            </a:schemeClr>
          </a:solidFill>
        </p:grpSpPr>
        <p:sp>
          <p:nvSpPr>
            <p:cNvPr id="46" name="椭圆 45"/>
            <p:cNvSpPr/>
            <p:nvPr/>
          </p:nvSpPr>
          <p:spPr>
            <a:xfrm>
              <a:off x="1287" y="8980"/>
              <a:ext cx="136" cy="136"/>
            </a:xfrm>
            <a:prstGeom prst="ellipse">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7" name="椭圆 46"/>
            <p:cNvSpPr/>
            <p:nvPr/>
          </p:nvSpPr>
          <p:spPr>
            <a:xfrm>
              <a:off x="155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椭圆 47"/>
            <p:cNvSpPr/>
            <p:nvPr/>
          </p:nvSpPr>
          <p:spPr>
            <a:xfrm>
              <a:off x="182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9" name="椭圆 48"/>
            <p:cNvSpPr/>
            <p:nvPr/>
          </p:nvSpPr>
          <p:spPr>
            <a:xfrm>
              <a:off x="209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1" name="组合 50"/>
          <p:cNvGrpSpPr/>
          <p:nvPr/>
        </p:nvGrpSpPr>
        <p:grpSpPr>
          <a:xfrm>
            <a:off x="2494280" y="5702300"/>
            <a:ext cx="600710" cy="86360"/>
            <a:chOff x="1287" y="8980"/>
            <a:chExt cx="946" cy="136"/>
          </a:xfrm>
          <a:solidFill>
            <a:schemeClr val="accent2">
              <a:lumMod val="60000"/>
              <a:lumOff val="40000"/>
            </a:schemeClr>
          </a:solidFill>
        </p:grpSpPr>
        <p:sp>
          <p:nvSpPr>
            <p:cNvPr id="52" name="椭圆 51"/>
            <p:cNvSpPr/>
            <p:nvPr/>
          </p:nvSpPr>
          <p:spPr>
            <a:xfrm>
              <a:off x="128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3" name="椭圆 52"/>
            <p:cNvSpPr/>
            <p:nvPr/>
          </p:nvSpPr>
          <p:spPr>
            <a:xfrm>
              <a:off x="1557" y="8980"/>
              <a:ext cx="136" cy="136"/>
            </a:xfrm>
            <a:prstGeom prst="ellipse">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椭圆 53"/>
            <p:cNvSpPr/>
            <p:nvPr/>
          </p:nvSpPr>
          <p:spPr>
            <a:xfrm>
              <a:off x="182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椭圆 54"/>
            <p:cNvSpPr/>
            <p:nvPr/>
          </p:nvSpPr>
          <p:spPr>
            <a:xfrm>
              <a:off x="209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6" name="组合 55"/>
          <p:cNvGrpSpPr/>
          <p:nvPr/>
        </p:nvGrpSpPr>
        <p:grpSpPr>
          <a:xfrm>
            <a:off x="4203065" y="5702300"/>
            <a:ext cx="600710" cy="86360"/>
            <a:chOff x="1287" y="8980"/>
            <a:chExt cx="946" cy="136"/>
          </a:xfrm>
          <a:solidFill>
            <a:schemeClr val="accent2">
              <a:lumMod val="60000"/>
              <a:lumOff val="40000"/>
            </a:schemeClr>
          </a:solidFill>
        </p:grpSpPr>
        <p:sp>
          <p:nvSpPr>
            <p:cNvPr id="57" name="椭圆 56"/>
            <p:cNvSpPr/>
            <p:nvPr/>
          </p:nvSpPr>
          <p:spPr>
            <a:xfrm>
              <a:off x="128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8" name="椭圆 57"/>
            <p:cNvSpPr/>
            <p:nvPr/>
          </p:nvSpPr>
          <p:spPr>
            <a:xfrm>
              <a:off x="155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9" name="椭圆 58"/>
            <p:cNvSpPr/>
            <p:nvPr/>
          </p:nvSpPr>
          <p:spPr>
            <a:xfrm>
              <a:off x="1827" y="8980"/>
              <a:ext cx="136" cy="136"/>
            </a:xfrm>
            <a:prstGeom prst="ellipse">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0" name="椭圆 59"/>
            <p:cNvSpPr/>
            <p:nvPr/>
          </p:nvSpPr>
          <p:spPr>
            <a:xfrm>
              <a:off x="209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61" name="组合 60"/>
          <p:cNvGrpSpPr/>
          <p:nvPr/>
        </p:nvGrpSpPr>
        <p:grpSpPr>
          <a:xfrm>
            <a:off x="5911850" y="5702300"/>
            <a:ext cx="600710" cy="86360"/>
            <a:chOff x="1287" y="8980"/>
            <a:chExt cx="946" cy="136"/>
          </a:xfrm>
          <a:solidFill>
            <a:schemeClr val="accent2">
              <a:lumMod val="60000"/>
              <a:lumOff val="40000"/>
            </a:schemeClr>
          </a:solidFill>
        </p:grpSpPr>
        <p:sp>
          <p:nvSpPr>
            <p:cNvPr id="62" name="椭圆 61"/>
            <p:cNvSpPr/>
            <p:nvPr/>
          </p:nvSpPr>
          <p:spPr>
            <a:xfrm>
              <a:off x="128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3" name="椭圆 62"/>
            <p:cNvSpPr/>
            <p:nvPr/>
          </p:nvSpPr>
          <p:spPr>
            <a:xfrm>
              <a:off x="155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4" name="椭圆 63"/>
            <p:cNvSpPr/>
            <p:nvPr/>
          </p:nvSpPr>
          <p:spPr>
            <a:xfrm>
              <a:off x="1827" y="8980"/>
              <a:ext cx="136" cy="1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椭圆 64"/>
            <p:cNvSpPr/>
            <p:nvPr/>
          </p:nvSpPr>
          <p:spPr>
            <a:xfrm>
              <a:off x="2097" y="8980"/>
              <a:ext cx="136" cy="136"/>
            </a:xfrm>
            <a:prstGeom prst="ellipse">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pic>
        <p:nvPicPr>
          <p:cNvPr id="11" name="图片 10" descr="3-1Z1261G240 (1)"/>
          <p:cNvPicPr>
            <a:picLocks noChangeAspect="1"/>
          </p:cNvPicPr>
          <p:nvPr/>
        </p:nvPicPr>
        <p:blipFill>
          <a:blip r:embed="rId1"/>
          <a:stretch>
            <a:fillRect/>
          </a:stretch>
        </p:blipFill>
        <p:spPr>
          <a:xfrm>
            <a:off x="0" y="0"/>
            <a:ext cx="12192000" cy="6858000"/>
          </a:xfrm>
          <a:prstGeom prst="rect">
            <a:avLst/>
          </a:prstGeom>
        </p:spPr>
      </p:pic>
      <p:pic>
        <p:nvPicPr>
          <p:cNvPr id="13" name="图片 12" descr="A.19-1"/>
          <p:cNvPicPr>
            <a:picLocks noChangeAspect="1"/>
          </p:cNvPicPr>
          <p:nvPr/>
        </p:nvPicPr>
        <p:blipFill>
          <a:blip r:embed="rId2">
            <a:lum bright="-48000" contrast="-66000"/>
          </a:blip>
          <a:srcRect l="13691" t="23166" r="14412" b="18814"/>
          <a:stretch>
            <a:fillRect/>
          </a:stretch>
        </p:blipFill>
        <p:spPr>
          <a:xfrm>
            <a:off x="-17145" y="-11430"/>
            <a:ext cx="12231370" cy="6881495"/>
          </a:xfrm>
          <a:prstGeom prst="rect">
            <a:avLst/>
          </a:prstGeom>
        </p:spPr>
      </p:pic>
      <p:sp>
        <p:nvSpPr>
          <p:cNvPr id="2" name="标题 1"/>
          <p:cNvSpPr>
            <a:spLocks noGrp="1"/>
          </p:cNvSpPr>
          <p:nvPr>
            <p:ph type="title"/>
          </p:nvPr>
        </p:nvSpPr>
        <p:spPr>
          <a:xfrm>
            <a:off x="263525" y="164465"/>
            <a:ext cx="4150995" cy="68389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Introduction</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sp>
        <p:nvSpPr>
          <p:cNvPr id="5" name="文本框 4"/>
          <p:cNvSpPr txBox="1"/>
          <p:nvPr/>
        </p:nvSpPr>
        <p:spPr>
          <a:xfrm>
            <a:off x="1297305" y="1606550"/>
            <a:ext cx="1640205" cy="306705"/>
          </a:xfrm>
          <a:prstGeom prst="rect">
            <a:avLst/>
          </a:prstGeom>
          <a:noFill/>
        </p:spPr>
        <p:txBody>
          <a:bodyPr wrap="none" rtlCol="0" anchor="t">
            <a:spAutoFit/>
          </a:bodyPr>
          <a:p>
            <a:pPr algn="r"/>
            <a:r>
              <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rPr>
              <a:t>2MHz RF Frequency</a:t>
            </a:r>
            <a:endPar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endParaRPr>
          </a:p>
        </p:txBody>
      </p:sp>
      <p:sp>
        <p:nvSpPr>
          <p:cNvPr id="6" name="文本框 5"/>
          <p:cNvSpPr txBox="1"/>
          <p:nvPr/>
        </p:nvSpPr>
        <p:spPr>
          <a:xfrm>
            <a:off x="1202690" y="5086350"/>
            <a:ext cx="1744345" cy="306705"/>
          </a:xfrm>
          <a:prstGeom prst="rect">
            <a:avLst/>
          </a:prstGeom>
          <a:noFill/>
        </p:spPr>
        <p:txBody>
          <a:bodyPr wrap="none" rtlCol="0" anchor="t">
            <a:spAutoFit/>
          </a:bodyPr>
          <a:p>
            <a:pPr algn="r"/>
            <a:r>
              <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rPr>
              <a:t>Modular component </a:t>
            </a:r>
            <a:endPar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endParaRPr>
          </a:p>
        </p:txBody>
      </p:sp>
      <p:sp>
        <p:nvSpPr>
          <p:cNvPr id="7" name="文本框 6"/>
          <p:cNvSpPr txBox="1"/>
          <p:nvPr/>
        </p:nvSpPr>
        <p:spPr>
          <a:xfrm>
            <a:off x="9514840" y="1606550"/>
            <a:ext cx="1120775" cy="306705"/>
          </a:xfrm>
          <a:prstGeom prst="rect">
            <a:avLst/>
          </a:prstGeom>
          <a:noFill/>
        </p:spPr>
        <p:txBody>
          <a:bodyPr wrap="none" rtlCol="0" anchor="t">
            <a:spAutoFit/>
          </a:bodyPr>
          <a:p>
            <a:pPr algn="l"/>
            <a:r>
              <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rPr>
              <a:t>Metal Frame</a:t>
            </a:r>
            <a:endPar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endParaRPr>
          </a:p>
        </p:txBody>
      </p:sp>
      <p:sp>
        <p:nvSpPr>
          <p:cNvPr id="8" name="文本框 7"/>
          <p:cNvSpPr txBox="1"/>
          <p:nvPr/>
        </p:nvSpPr>
        <p:spPr>
          <a:xfrm>
            <a:off x="9514840" y="5086350"/>
            <a:ext cx="1991360" cy="306705"/>
          </a:xfrm>
          <a:prstGeom prst="rect">
            <a:avLst/>
          </a:prstGeom>
          <a:noFill/>
        </p:spPr>
        <p:txBody>
          <a:bodyPr wrap="none" rtlCol="0" anchor="t">
            <a:spAutoFit/>
          </a:bodyPr>
          <a:p>
            <a:pPr algn="l"/>
            <a:r>
              <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rPr>
              <a:t>360-degree silent wheel </a:t>
            </a:r>
            <a:endPar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endParaRPr>
          </a:p>
        </p:txBody>
      </p:sp>
      <p:sp>
        <p:nvSpPr>
          <p:cNvPr id="9" name="文本框 8"/>
          <p:cNvSpPr txBox="1"/>
          <p:nvPr/>
        </p:nvSpPr>
        <p:spPr>
          <a:xfrm>
            <a:off x="8258175" y="3343275"/>
            <a:ext cx="1254760" cy="306705"/>
          </a:xfrm>
          <a:prstGeom prst="rect">
            <a:avLst/>
          </a:prstGeom>
          <a:noFill/>
        </p:spPr>
        <p:txBody>
          <a:bodyPr wrap="none" rtlCol="0" anchor="t">
            <a:spAutoFit/>
          </a:bodyPr>
          <a:p>
            <a:pPr algn="r"/>
            <a:r>
              <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rPr>
              <a:t>Button Switch </a:t>
            </a:r>
            <a:endPar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endParaRPr>
          </a:p>
        </p:txBody>
      </p:sp>
      <p:sp>
        <p:nvSpPr>
          <p:cNvPr id="10" name="文本框 9"/>
          <p:cNvSpPr txBox="1"/>
          <p:nvPr/>
        </p:nvSpPr>
        <p:spPr>
          <a:xfrm>
            <a:off x="2898140" y="3343275"/>
            <a:ext cx="1946910" cy="306705"/>
          </a:xfrm>
          <a:prstGeom prst="rect">
            <a:avLst/>
          </a:prstGeom>
          <a:noFill/>
        </p:spPr>
        <p:txBody>
          <a:bodyPr wrap="none" rtlCol="0" anchor="t">
            <a:spAutoFit/>
          </a:bodyPr>
          <a:p>
            <a:pPr algn="l"/>
            <a:r>
              <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rPr>
              <a:t>Stepping Motor Driving </a:t>
            </a:r>
            <a:endParaRPr lang="en-US" altLang="zh-CN" sz="1400" b="1" dirty="0">
              <a:solidFill>
                <a:schemeClr val="bg1">
                  <a:lumMod val="95000"/>
                </a:schemeClr>
              </a:solidFill>
              <a:latin typeface="Calibri" panose="020F0502020204030204" charset="0"/>
              <a:ea typeface="宋体" panose="02010600030101010101" pitchFamily="2" charset="-122"/>
              <a:cs typeface="Calibri" panose="020F0502020204030204" charset="0"/>
              <a:sym typeface="+mn-ea"/>
            </a:endParaRPr>
          </a:p>
        </p:txBody>
      </p:sp>
      <p:pic>
        <p:nvPicPr>
          <p:cNvPr id="12" name="图片 11" descr="A.19"/>
          <p:cNvPicPr>
            <a:picLocks noChangeAspect="1"/>
          </p:cNvPicPr>
          <p:nvPr/>
        </p:nvPicPr>
        <p:blipFill>
          <a:blip r:embed="rId3"/>
          <a:srcRect l="30034" t="846" r="28228" b="1028"/>
          <a:stretch>
            <a:fillRect/>
          </a:stretch>
        </p:blipFill>
        <p:spPr>
          <a:xfrm>
            <a:off x="4699000" y="1098550"/>
            <a:ext cx="2921000" cy="47879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pic>
        <p:nvPicPr>
          <p:cNvPr id="9" name="图片 8" descr="5f86f5f36ec17"/>
          <p:cNvPicPr>
            <a:picLocks noChangeAspect="1"/>
          </p:cNvPicPr>
          <p:nvPr/>
        </p:nvPicPr>
        <p:blipFill>
          <a:blip r:embed="rId1"/>
          <a:stretch>
            <a:fillRect/>
          </a:stretch>
        </p:blipFill>
        <p:spPr>
          <a:xfrm>
            <a:off x="1904365" y="-635"/>
            <a:ext cx="10287635" cy="6858000"/>
          </a:xfrm>
          <a:prstGeom prst="rect">
            <a:avLst/>
          </a:prstGeom>
        </p:spPr>
      </p:pic>
      <p:sp>
        <p:nvSpPr>
          <p:cNvPr id="28" name="内容占位符 27"/>
          <p:cNvSpPr>
            <a:spLocks noGrp="1"/>
          </p:cNvSpPr>
          <p:nvPr>
            <p:ph idx="1"/>
          </p:nvPr>
        </p:nvSpPr>
        <p:spPr>
          <a:xfrm>
            <a:off x="288925" y="893445"/>
            <a:ext cx="7808595" cy="640715"/>
          </a:xfrm>
        </p:spPr>
        <p:txBody>
          <a:bodyPr>
            <a:normAutofit/>
          </a:bodyPr>
          <a:p>
            <a:pPr marL="0" indent="0">
              <a:lnSpc>
                <a:spcPct val="120000"/>
              </a:lnSpc>
              <a:buNone/>
            </a:pPr>
            <a:r>
              <a:rPr lang="en-US" altLang="zh-CN" sz="1200">
                <a:solidFill>
                  <a:schemeClr val="bg1"/>
                </a:solidFill>
                <a:latin typeface="Arial" panose="020B0604020202020204" pitchFamily="34" charset="0"/>
                <a:cs typeface="Arial" panose="020B0604020202020204" pitchFamily="34" charset="0"/>
                <a:sym typeface="+mn-ea"/>
              </a:rPr>
              <a:t>- MICRO NEEDLE RF  (RF) applicator for procedures requiring ablation and resurfacing of the skin. Add vacuum - suction combined probe for better skin contact, especially around eyes and neck areas.  </a:t>
            </a:r>
            <a:endParaRPr lang="en-US" altLang="zh-CN" sz="1200">
              <a:solidFill>
                <a:schemeClr val="bg1"/>
              </a:solidFill>
              <a:latin typeface="Arial" panose="020B0604020202020204" pitchFamily="34" charset="0"/>
              <a:cs typeface="Arial" panose="020B0604020202020204" pitchFamily="34" charset="0"/>
              <a:sym typeface="+mn-ea"/>
            </a:endParaRPr>
          </a:p>
          <a:p>
            <a:pPr marL="0" indent="0">
              <a:buNone/>
            </a:pPr>
            <a:endParaRPr lang="en-US" altLang="zh-CN" sz="1200">
              <a:solidFill>
                <a:schemeClr val="bg1"/>
              </a:solidFill>
              <a:latin typeface="Arial" panose="020B0604020202020204" pitchFamily="34" charset="0"/>
              <a:cs typeface="Arial" panose="020B0604020202020204" pitchFamily="34" charset="0"/>
              <a:sym typeface="+mn-ea"/>
            </a:endParaRPr>
          </a:p>
        </p:txBody>
      </p:sp>
      <p:sp>
        <p:nvSpPr>
          <p:cNvPr id="4" name="标题 3"/>
          <p:cNvSpPr>
            <a:spLocks noGrp="1"/>
          </p:cNvSpPr>
          <p:nvPr>
            <p:ph type="title"/>
          </p:nvPr>
        </p:nvSpPr>
        <p:spPr>
          <a:xfrm>
            <a:off x="263525" y="227965"/>
            <a:ext cx="6805295" cy="68389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Advantage- With Vacuum</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sp>
        <p:nvSpPr>
          <p:cNvPr id="19" name="文本框 18"/>
          <p:cNvSpPr txBox="1"/>
          <p:nvPr/>
        </p:nvSpPr>
        <p:spPr>
          <a:xfrm>
            <a:off x="1038860" y="3238500"/>
            <a:ext cx="968375" cy="368300"/>
          </a:xfrm>
          <a:prstGeom prst="rect">
            <a:avLst/>
          </a:prstGeom>
          <a:noFill/>
        </p:spPr>
        <p:txBody>
          <a:bodyPr wrap="square" rtlCol="0">
            <a:spAutoFit/>
          </a:bodyPr>
          <a:p>
            <a:pPr algn="ctr"/>
            <a:r>
              <a:rPr lang="en-US" altLang="zh-CN" b="1">
                <a:solidFill>
                  <a:schemeClr val="bg1"/>
                </a:solidFill>
              </a:rPr>
              <a:t>M-18</a:t>
            </a:r>
            <a:endParaRPr lang="en-US" altLang="zh-CN" b="1">
              <a:solidFill>
                <a:schemeClr val="bg1"/>
              </a:solidFill>
            </a:endParaRPr>
          </a:p>
        </p:txBody>
      </p:sp>
      <p:pic>
        <p:nvPicPr>
          <p:cNvPr id="2" name="图片 1" descr="图层 542"/>
          <p:cNvPicPr>
            <a:picLocks noChangeAspect="1"/>
          </p:cNvPicPr>
          <p:nvPr/>
        </p:nvPicPr>
        <p:blipFill>
          <a:blip r:embed="rId2"/>
          <a:srcRect l="25842" t="6261" r="29366" b="5245"/>
          <a:stretch>
            <a:fillRect/>
          </a:stretch>
        </p:blipFill>
        <p:spPr>
          <a:xfrm rot="16200000">
            <a:off x="3466465" y="-799465"/>
            <a:ext cx="1452880" cy="6642100"/>
          </a:xfrm>
          <a:prstGeom prst="rect">
            <a:avLst/>
          </a:prstGeom>
        </p:spPr>
      </p:pic>
      <p:sp>
        <p:nvSpPr>
          <p:cNvPr id="3" name="文本框 2"/>
          <p:cNvSpPr txBox="1"/>
          <p:nvPr/>
        </p:nvSpPr>
        <p:spPr>
          <a:xfrm>
            <a:off x="2782570" y="3238500"/>
            <a:ext cx="968375" cy="368300"/>
          </a:xfrm>
          <a:prstGeom prst="rect">
            <a:avLst/>
          </a:prstGeom>
          <a:noFill/>
        </p:spPr>
        <p:txBody>
          <a:bodyPr wrap="square" rtlCol="0">
            <a:spAutoFit/>
          </a:bodyPr>
          <a:p>
            <a:pPr algn="ctr"/>
            <a:r>
              <a:rPr lang="en-US" altLang="zh-CN" b="1">
                <a:solidFill>
                  <a:schemeClr val="bg1"/>
                </a:solidFill>
              </a:rPr>
              <a:t>M-25</a:t>
            </a:r>
            <a:endParaRPr lang="en-US" altLang="zh-CN" b="1">
              <a:solidFill>
                <a:schemeClr val="bg1"/>
              </a:solidFill>
            </a:endParaRPr>
          </a:p>
        </p:txBody>
      </p:sp>
      <p:sp>
        <p:nvSpPr>
          <p:cNvPr id="5" name="文本框 4"/>
          <p:cNvSpPr txBox="1"/>
          <p:nvPr/>
        </p:nvSpPr>
        <p:spPr>
          <a:xfrm>
            <a:off x="4526280" y="3238500"/>
            <a:ext cx="968375" cy="368300"/>
          </a:xfrm>
          <a:prstGeom prst="rect">
            <a:avLst/>
          </a:prstGeom>
          <a:noFill/>
        </p:spPr>
        <p:txBody>
          <a:bodyPr wrap="square" rtlCol="0">
            <a:spAutoFit/>
          </a:bodyPr>
          <a:p>
            <a:pPr algn="ctr"/>
            <a:r>
              <a:rPr lang="en-US" altLang="zh-CN" b="1">
                <a:solidFill>
                  <a:schemeClr val="bg1"/>
                </a:solidFill>
              </a:rPr>
              <a:t>M-49</a:t>
            </a:r>
            <a:endParaRPr lang="en-US" altLang="zh-CN" b="1">
              <a:solidFill>
                <a:schemeClr val="bg1"/>
              </a:solidFill>
            </a:endParaRPr>
          </a:p>
        </p:txBody>
      </p:sp>
      <p:sp>
        <p:nvSpPr>
          <p:cNvPr id="6" name="文本框 5"/>
          <p:cNvSpPr txBox="1"/>
          <p:nvPr/>
        </p:nvSpPr>
        <p:spPr>
          <a:xfrm>
            <a:off x="6269990" y="3238500"/>
            <a:ext cx="968375" cy="368300"/>
          </a:xfrm>
          <a:prstGeom prst="rect">
            <a:avLst/>
          </a:prstGeom>
          <a:noFill/>
        </p:spPr>
        <p:txBody>
          <a:bodyPr wrap="square" rtlCol="0">
            <a:spAutoFit/>
          </a:bodyPr>
          <a:p>
            <a:pPr algn="ctr"/>
            <a:r>
              <a:rPr lang="en-US" altLang="zh-CN" b="1">
                <a:solidFill>
                  <a:schemeClr val="bg1"/>
                </a:solidFill>
              </a:rPr>
              <a:t>M-81</a:t>
            </a:r>
            <a:endParaRPr lang="en-US" altLang="zh-CN" b="1">
              <a:solidFill>
                <a:schemeClr val="bg1"/>
              </a:solidFill>
            </a:endParaRPr>
          </a:p>
        </p:txBody>
      </p:sp>
      <p:grpSp>
        <p:nvGrpSpPr>
          <p:cNvPr id="37" name="组合 36"/>
          <p:cNvGrpSpPr/>
          <p:nvPr/>
        </p:nvGrpSpPr>
        <p:grpSpPr>
          <a:xfrm>
            <a:off x="569595" y="3940175"/>
            <a:ext cx="4098925" cy="1114425"/>
            <a:chOff x="897" y="5785"/>
            <a:chExt cx="6455" cy="1755"/>
          </a:xfrm>
        </p:grpSpPr>
        <p:sp>
          <p:nvSpPr>
            <p:cNvPr id="20" name="文本框 19"/>
            <p:cNvSpPr txBox="1"/>
            <p:nvPr/>
          </p:nvSpPr>
          <p:spPr>
            <a:xfrm>
              <a:off x="897" y="6439"/>
              <a:ext cx="6455" cy="1101"/>
            </a:xfrm>
            <a:prstGeom prst="rect">
              <a:avLst/>
            </a:prstGeom>
            <a:noFill/>
          </p:spPr>
          <p:txBody>
            <a:bodyPr wrap="square" rtlCol="0" anchor="t">
              <a:spAutoFit/>
            </a:bodyPr>
            <a:p>
              <a:pPr marL="171450" lvl="0" indent="-171450" algn="just" fontAlgn="ctr">
                <a:lnSpc>
                  <a:spcPct val="110000"/>
                </a:lnSpc>
                <a:spcBef>
                  <a:spcPts val="2335"/>
                </a:spcBef>
                <a:spcAft>
                  <a:spcPts val="0"/>
                </a:spcAft>
                <a:buSzPct val="100000"/>
                <a:buFont typeface="Wingdings" panose="05000000000000000000" charset="0"/>
                <a:buChar char="l"/>
              </a:pPr>
              <a:r>
                <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rPr>
                <a:t>Stepping Motor Type, different to existing solenoid type, the needle inserts to the skin smoothly with no shock, and causes no bleeding and no pain after the procedure </a:t>
              </a:r>
              <a:endPar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endParaRPr>
            </a:p>
          </p:txBody>
        </p:sp>
        <p:sp>
          <p:nvSpPr>
            <p:cNvPr id="30" name="圆角矩形 29"/>
            <p:cNvSpPr/>
            <p:nvPr/>
          </p:nvSpPr>
          <p:spPr>
            <a:xfrm>
              <a:off x="2086" y="6053"/>
              <a:ext cx="2996" cy="339"/>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a:p>
          </p:txBody>
        </p:sp>
        <p:sp>
          <p:nvSpPr>
            <p:cNvPr id="25" name="文本框 24"/>
            <p:cNvSpPr txBox="1"/>
            <p:nvPr/>
          </p:nvSpPr>
          <p:spPr>
            <a:xfrm>
              <a:off x="897" y="5785"/>
              <a:ext cx="1190" cy="774"/>
            </a:xfrm>
            <a:prstGeom prst="rect">
              <a:avLst/>
            </a:prstGeom>
            <a:noFill/>
          </p:spPr>
          <p:txBody>
            <a:bodyPr wrap="none" rtlCol="0" anchor="t">
              <a:spAutoFit/>
            </a:bodyPr>
            <a:p>
              <a:pPr>
                <a:lnSpc>
                  <a:spcPct val="130000"/>
                </a:lnSpc>
              </a:pPr>
              <a:r>
                <a:rPr lang="en-US" altLang="zh-CN" sz="2000" b="1" spc="30" dirty="0">
                  <a:ln w="3175">
                    <a:noFill/>
                    <a:prstDash val="dash"/>
                  </a:ln>
                  <a:solidFill>
                    <a:schemeClr val="accent2">
                      <a:lumMod val="60000"/>
                      <a:lumOff val="40000"/>
                    </a:schemeClr>
                  </a:solidFill>
                  <a:latin typeface="Calibri" panose="020F0502020204030204" charset="0"/>
                  <a:ea typeface="微软雅黑" panose="020B0503020204020204" charset="-122"/>
                  <a:cs typeface="Calibri" panose="020F0502020204030204" charset="0"/>
                  <a:sym typeface="+mn-ea"/>
                </a:rPr>
                <a:t>M-18</a:t>
              </a:r>
              <a:endParaRPr lang="en-US" altLang="zh-CN" sz="2000" b="1" spc="30" dirty="0">
                <a:ln w="3175">
                  <a:noFill/>
                  <a:prstDash val="dash"/>
                </a:ln>
                <a:solidFill>
                  <a:schemeClr val="accent2">
                    <a:lumMod val="60000"/>
                    <a:lumOff val="40000"/>
                  </a:schemeClr>
                </a:solidFill>
                <a:latin typeface="Calibri" panose="020F0502020204030204" charset="0"/>
                <a:ea typeface="微软雅黑" panose="020B0503020204020204" charset="-122"/>
                <a:cs typeface="Calibri" panose="020F0502020204030204" charset="0"/>
                <a:sym typeface="+mn-ea"/>
              </a:endParaRPr>
            </a:p>
          </p:txBody>
        </p:sp>
        <p:sp>
          <p:nvSpPr>
            <p:cNvPr id="36" name="文本框 35"/>
            <p:cNvSpPr txBox="1"/>
            <p:nvPr/>
          </p:nvSpPr>
          <p:spPr>
            <a:xfrm>
              <a:off x="2162" y="5880"/>
              <a:ext cx="2921" cy="584"/>
            </a:xfrm>
            <a:prstGeom prst="rect">
              <a:avLst/>
            </a:prstGeom>
            <a:noFill/>
          </p:spPr>
          <p:txBody>
            <a:bodyPr wrap="none" rtlCol="0" anchor="t">
              <a:spAutoFit/>
            </a:bodyPr>
            <a:p>
              <a:pPr marL="0" lvl="0" indent="0" algn="just" fontAlgn="ctr">
                <a:lnSpc>
                  <a:spcPct val="130000"/>
                </a:lnSpc>
                <a:spcBef>
                  <a:spcPts val="2335"/>
                </a:spcBef>
                <a:spcAft>
                  <a:spcPts val="0"/>
                </a:spcAft>
                <a:buSzPct val="100000"/>
                <a:buNone/>
              </a:pPr>
              <a:r>
                <a:rPr lang="en-US" altLang="zh-CN"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 </a:t>
              </a:r>
              <a:r>
                <a:rPr lang="zh-CN" altLang="en-US"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Stepping Motor Type </a:t>
              </a:r>
              <a:endParaRPr lang="zh-CN" altLang="en-US"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grpSp>
      <p:grpSp>
        <p:nvGrpSpPr>
          <p:cNvPr id="38" name="组合 37"/>
          <p:cNvGrpSpPr/>
          <p:nvPr/>
        </p:nvGrpSpPr>
        <p:grpSpPr>
          <a:xfrm>
            <a:off x="5126355" y="3940175"/>
            <a:ext cx="3867150" cy="1060450"/>
            <a:chOff x="897" y="5785"/>
            <a:chExt cx="6090" cy="1670"/>
          </a:xfrm>
        </p:grpSpPr>
        <p:sp>
          <p:nvSpPr>
            <p:cNvPr id="39" name="文本框 38"/>
            <p:cNvSpPr txBox="1"/>
            <p:nvPr/>
          </p:nvSpPr>
          <p:spPr>
            <a:xfrm>
              <a:off x="897" y="6439"/>
              <a:ext cx="6090" cy="1016"/>
            </a:xfrm>
            <a:prstGeom prst="rect">
              <a:avLst/>
            </a:prstGeom>
            <a:noFill/>
          </p:spPr>
          <p:txBody>
            <a:bodyPr wrap="square" rtlCol="0" anchor="t">
              <a:spAutoFit/>
            </a:bodyPr>
            <a:p>
              <a:pPr marL="171450" lvl="0" indent="-171450" algn="just" fontAlgn="ctr">
                <a:lnSpc>
                  <a:spcPct val="100000"/>
                </a:lnSpc>
                <a:spcBef>
                  <a:spcPts val="0"/>
                </a:spcBef>
                <a:spcAft>
                  <a:spcPts val="0"/>
                </a:spcAft>
                <a:buSzPct val="100000"/>
                <a:buFont typeface="Wingdings" panose="05000000000000000000" charset="0"/>
                <a:buChar char="l"/>
              </a:pPr>
              <a:r>
                <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rPr>
                <a:t>5-4.0mm [0.2mm Step] </a:t>
              </a:r>
              <a:endPar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endParaRPr>
            </a:p>
            <a:p>
              <a:pPr marL="171450" lvl="0" indent="-171450" algn="just" fontAlgn="ctr">
                <a:lnSpc>
                  <a:spcPct val="100000"/>
                </a:lnSpc>
                <a:spcBef>
                  <a:spcPts val="0"/>
                </a:spcBef>
                <a:spcAft>
                  <a:spcPts val="0"/>
                </a:spcAft>
                <a:buSzPct val="100000"/>
                <a:buFont typeface="Wingdings" panose="05000000000000000000" charset="0"/>
                <a:buChar char="l"/>
              </a:pPr>
              <a:r>
                <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rPr>
                <a:t>Operate epidermis layer and dermis layer by controlling the needle depth in unit of 0.2mm. </a:t>
              </a:r>
              <a:endPar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endParaRPr>
            </a:p>
          </p:txBody>
        </p:sp>
        <p:sp>
          <p:nvSpPr>
            <p:cNvPr id="40" name="圆角矩形 39"/>
            <p:cNvSpPr/>
            <p:nvPr/>
          </p:nvSpPr>
          <p:spPr>
            <a:xfrm>
              <a:off x="2086" y="6053"/>
              <a:ext cx="2996" cy="339"/>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a:p>
          </p:txBody>
        </p:sp>
        <p:sp>
          <p:nvSpPr>
            <p:cNvPr id="41" name="文本框 40"/>
            <p:cNvSpPr txBox="1"/>
            <p:nvPr/>
          </p:nvSpPr>
          <p:spPr>
            <a:xfrm>
              <a:off x="897" y="5785"/>
              <a:ext cx="1190" cy="774"/>
            </a:xfrm>
            <a:prstGeom prst="rect">
              <a:avLst/>
            </a:prstGeom>
            <a:noFill/>
          </p:spPr>
          <p:txBody>
            <a:bodyPr wrap="none" rtlCol="0" anchor="t">
              <a:spAutoFit/>
            </a:bodyPr>
            <a:p>
              <a:pPr>
                <a:lnSpc>
                  <a:spcPct val="130000"/>
                </a:lnSpc>
              </a:pPr>
              <a:r>
                <a:rPr lang="en-US" altLang="zh-CN" sz="2000" b="1" spc="30" dirty="0">
                  <a:ln w="3175">
                    <a:noFill/>
                    <a:prstDash val="dash"/>
                  </a:ln>
                  <a:solidFill>
                    <a:schemeClr val="accent2">
                      <a:lumMod val="60000"/>
                      <a:lumOff val="40000"/>
                    </a:schemeClr>
                  </a:solidFill>
                  <a:latin typeface="Calibri" panose="020F0502020204030204" charset="0"/>
                  <a:ea typeface="微软雅黑" panose="020B0503020204020204" charset="-122"/>
                  <a:cs typeface="Calibri" panose="020F0502020204030204" charset="0"/>
                  <a:sym typeface="+mn-ea"/>
                </a:rPr>
                <a:t>M-25</a:t>
              </a:r>
              <a:endParaRPr lang="en-US" altLang="zh-CN" sz="2000" b="1" spc="30" dirty="0">
                <a:ln w="3175">
                  <a:noFill/>
                  <a:prstDash val="dash"/>
                </a:ln>
                <a:solidFill>
                  <a:schemeClr val="accent2">
                    <a:lumMod val="60000"/>
                    <a:lumOff val="40000"/>
                  </a:schemeClr>
                </a:solidFill>
                <a:latin typeface="Calibri" panose="020F0502020204030204" charset="0"/>
                <a:ea typeface="微软雅黑" panose="020B0503020204020204" charset="-122"/>
                <a:cs typeface="Calibri" panose="020F0502020204030204" charset="0"/>
                <a:sym typeface="+mn-ea"/>
              </a:endParaRPr>
            </a:p>
          </p:txBody>
        </p:sp>
        <p:sp>
          <p:nvSpPr>
            <p:cNvPr id="42" name="文本框 41"/>
            <p:cNvSpPr txBox="1"/>
            <p:nvPr/>
          </p:nvSpPr>
          <p:spPr>
            <a:xfrm>
              <a:off x="2191" y="5880"/>
              <a:ext cx="2865" cy="584"/>
            </a:xfrm>
            <a:prstGeom prst="rect">
              <a:avLst/>
            </a:prstGeom>
            <a:noFill/>
          </p:spPr>
          <p:txBody>
            <a:bodyPr wrap="none" rtlCol="0" anchor="t">
              <a:spAutoFit/>
            </a:bodyPr>
            <a:p>
              <a:pPr marL="0" lvl="0" indent="0" algn="just" fontAlgn="ctr">
                <a:lnSpc>
                  <a:spcPct val="130000"/>
                </a:lnSpc>
                <a:spcBef>
                  <a:spcPts val="2335"/>
                </a:spcBef>
                <a:spcAft>
                  <a:spcPts val="0"/>
                </a:spcAft>
                <a:buSzPct val="100000"/>
                <a:buNone/>
              </a:pPr>
              <a:r>
                <a:rPr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Neele Depth Control  </a:t>
              </a:r>
              <a:endParaRPr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grpSp>
      <p:grpSp>
        <p:nvGrpSpPr>
          <p:cNvPr id="43" name="组合 42"/>
          <p:cNvGrpSpPr/>
          <p:nvPr/>
        </p:nvGrpSpPr>
        <p:grpSpPr>
          <a:xfrm>
            <a:off x="569595" y="5198110"/>
            <a:ext cx="4098925" cy="1114425"/>
            <a:chOff x="897" y="5785"/>
            <a:chExt cx="6455" cy="1755"/>
          </a:xfrm>
        </p:grpSpPr>
        <p:sp>
          <p:nvSpPr>
            <p:cNvPr id="44" name="文本框 43"/>
            <p:cNvSpPr txBox="1"/>
            <p:nvPr/>
          </p:nvSpPr>
          <p:spPr>
            <a:xfrm>
              <a:off x="897" y="6439"/>
              <a:ext cx="6455" cy="1101"/>
            </a:xfrm>
            <a:prstGeom prst="rect">
              <a:avLst/>
            </a:prstGeom>
            <a:noFill/>
          </p:spPr>
          <p:txBody>
            <a:bodyPr wrap="square" rtlCol="0" anchor="t">
              <a:spAutoFit/>
            </a:bodyPr>
            <a:p>
              <a:pPr marL="171450" lvl="0" indent="-171450" algn="just" fontAlgn="ctr">
                <a:lnSpc>
                  <a:spcPct val="110000"/>
                </a:lnSpc>
                <a:spcBef>
                  <a:spcPts val="2335"/>
                </a:spcBef>
                <a:spcAft>
                  <a:spcPts val="0"/>
                </a:spcAft>
                <a:buSzPct val="100000"/>
                <a:buFont typeface="Wingdings" panose="05000000000000000000" charset="0"/>
                <a:buChar char="l"/>
              </a:pPr>
              <a:r>
                <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rPr>
                <a:t>Needle is durable and also have high Biocompatibility by applying Glold Plating. Patient with Metal allergy could also use it with not conceming Contact Dermatitis. </a:t>
              </a:r>
              <a:endPar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endParaRPr>
            </a:p>
          </p:txBody>
        </p:sp>
        <p:sp>
          <p:nvSpPr>
            <p:cNvPr id="45" name="圆角矩形 44"/>
            <p:cNvSpPr/>
            <p:nvPr/>
          </p:nvSpPr>
          <p:spPr>
            <a:xfrm>
              <a:off x="2086" y="6053"/>
              <a:ext cx="2996" cy="339"/>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a:p>
          </p:txBody>
        </p:sp>
        <p:sp>
          <p:nvSpPr>
            <p:cNvPr id="46" name="文本框 45"/>
            <p:cNvSpPr txBox="1"/>
            <p:nvPr/>
          </p:nvSpPr>
          <p:spPr>
            <a:xfrm>
              <a:off x="897" y="5785"/>
              <a:ext cx="1190" cy="774"/>
            </a:xfrm>
            <a:prstGeom prst="rect">
              <a:avLst/>
            </a:prstGeom>
            <a:noFill/>
          </p:spPr>
          <p:txBody>
            <a:bodyPr wrap="none" rtlCol="0" anchor="t">
              <a:spAutoFit/>
            </a:bodyPr>
            <a:p>
              <a:pPr>
                <a:lnSpc>
                  <a:spcPct val="130000"/>
                </a:lnSpc>
              </a:pPr>
              <a:r>
                <a:rPr lang="en-US" altLang="zh-CN" sz="2000" b="1" spc="30" dirty="0">
                  <a:ln w="3175">
                    <a:noFill/>
                    <a:prstDash val="dash"/>
                  </a:ln>
                  <a:solidFill>
                    <a:schemeClr val="accent2">
                      <a:lumMod val="60000"/>
                      <a:lumOff val="40000"/>
                    </a:schemeClr>
                  </a:solidFill>
                  <a:latin typeface="Calibri" panose="020F0502020204030204" charset="0"/>
                  <a:ea typeface="微软雅黑" panose="020B0503020204020204" charset="-122"/>
                  <a:cs typeface="Calibri" panose="020F0502020204030204" charset="0"/>
                  <a:sym typeface="+mn-ea"/>
                </a:rPr>
                <a:t>M-49</a:t>
              </a:r>
              <a:endParaRPr lang="en-US" altLang="zh-CN" sz="2000" b="1" spc="30" dirty="0">
                <a:ln w="3175">
                  <a:noFill/>
                  <a:prstDash val="dash"/>
                </a:ln>
                <a:solidFill>
                  <a:schemeClr val="accent2">
                    <a:lumMod val="60000"/>
                    <a:lumOff val="40000"/>
                  </a:schemeClr>
                </a:solidFill>
                <a:latin typeface="Calibri" panose="020F0502020204030204" charset="0"/>
                <a:ea typeface="微软雅黑" panose="020B0503020204020204" charset="-122"/>
                <a:cs typeface="Calibri" panose="020F0502020204030204" charset="0"/>
                <a:sym typeface="+mn-ea"/>
              </a:endParaRPr>
            </a:p>
          </p:txBody>
        </p:sp>
        <p:sp>
          <p:nvSpPr>
            <p:cNvPr id="47" name="文本框 46"/>
            <p:cNvSpPr txBox="1"/>
            <p:nvPr/>
          </p:nvSpPr>
          <p:spPr>
            <a:xfrm>
              <a:off x="2218" y="5880"/>
              <a:ext cx="1874" cy="584"/>
            </a:xfrm>
            <a:prstGeom prst="rect">
              <a:avLst/>
            </a:prstGeom>
            <a:noFill/>
          </p:spPr>
          <p:txBody>
            <a:bodyPr wrap="none" rtlCol="0" anchor="t">
              <a:spAutoFit/>
            </a:bodyPr>
            <a:p>
              <a:pPr marL="0" lvl="0" indent="0" algn="just" fontAlgn="ctr">
                <a:lnSpc>
                  <a:spcPct val="130000"/>
                </a:lnSpc>
                <a:spcBef>
                  <a:spcPts val="2335"/>
                </a:spcBef>
                <a:spcAft>
                  <a:spcPts val="0"/>
                </a:spcAft>
                <a:buSzPct val="100000"/>
                <a:buNone/>
              </a:pPr>
              <a:r>
                <a:rPr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Gold Plating  </a:t>
              </a:r>
              <a:endParaRPr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grpSp>
      <p:grpSp>
        <p:nvGrpSpPr>
          <p:cNvPr id="48" name="组合 47"/>
          <p:cNvGrpSpPr/>
          <p:nvPr/>
        </p:nvGrpSpPr>
        <p:grpSpPr>
          <a:xfrm>
            <a:off x="5126355" y="5198110"/>
            <a:ext cx="4785995" cy="1316990"/>
            <a:chOff x="897" y="5785"/>
            <a:chExt cx="7537" cy="2074"/>
          </a:xfrm>
        </p:grpSpPr>
        <p:sp>
          <p:nvSpPr>
            <p:cNvPr id="49" name="文本框 48"/>
            <p:cNvSpPr txBox="1"/>
            <p:nvPr/>
          </p:nvSpPr>
          <p:spPr>
            <a:xfrm>
              <a:off x="897" y="6439"/>
              <a:ext cx="7370" cy="1420"/>
            </a:xfrm>
            <a:prstGeom prst="rect">
              <a:avLst/>
            </a:prstGeom>
            <a:noFill/>
          </p:spPr>
          <p:txBody>
            <a:bodyPr wrap="square" rtlCol="0" anchor="t">
              <a:spAutoFit/>
            </a:bodyPr>
            <a:p>
              <a:pPr marL="171450" lvl="0" indent="-171450" algn="just" fontAlgn="ctr">
                <a:lnSpc>
                  <a:spcPct val="110000"/>
                </a:lnSpc>
                <a:spcBef>
                  <a:spcPts val="0"/>
                </a:spcBef>
                <a:spcAft>
                  <a:spcPts val="0"/>
                </a:spcAft>
                <a:buSzPct val="100000"/>
                <a:buFont typeface="Wingdings" panose="05000000000000000000" charset="0"/>
                <a:buChar char="l"/>
              </a:pPr>
              <a:r>
                <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rPr>
                <a:t>Sterilized disposable needle tip </a:t>
              </a:r>
              <a:endPar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endParaRPr>
            </a:p>
            <a:p>
              <a:pPr marL="171450" lvl="0" indent="-171450" algn="just" fontAlgn="ctr">
                <a:lnSpc>
                  <a:spcPct val="110000"/>
                </a:lnSpc>
                <a:spcBef>
                  <a:spcPts val="0"/>
                </a:spcBef>
                <a:spcAft>
                  <a:spcPts val="0"/>
                </a:spcAft>
                <a:buSzPct val="100000"/>
                <a:buFont typeface="Wingdings" panose="05000000000000000000" charset="0"/>
                <a:buChar char="l"/>
              </a:pPr>
              <a:r>
                <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rPr>
                <a:t>operator can easily notice the applying RF energy from LED light. </a:t>
              </a:r>
              <a:endPar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endParaRPr>
            </a:p>
            <a:p>
              <a:pPr marL="171450" lvl="0" indent="-171450" algn="just" fontAlgn="ctr">
                <a:lnSpc>
                  <a:spcPct val="110000"/>
                </a:lnSpc>
                <a:spcBef>
                  <a:spcPts val="0"/>
                </a:spcBef>
                <a:spcAft>
                  <a:spcPts val="0"/>
                </a:spcAft>
                <a:buSzPct val="100000"/>
                <a:buFont typeface="Wingdings" panose="05000000000000000000" charset="0"/>
                <a:buChar char="l"/>
              </a:pPr>
              <a:r>
                <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rPr>
                <a:t>The needle structure is easy to penetrate the skin with mininum resistance. </a:t>
              </a:r>
              <a:endParaRPr lang="en-US" altLang="zh-CN" sz="1200" spc="30" dirty="0">
                <a:solidFill>
                  <a:schemeClr val="bg2"/>
                </a:solidFill>
                <a:uFillTx/>
                <a:latin typeface="Calibri" panose="020F0502020204030204" charset="0"/>
                <a:ea typeface="微软雅黑" panose="020B0503020204020204" charset="-122"/>
                <a:cs typeface="Calibri" panose="020F0502020204030204" charset="0"/>
                <a:sym typeface="+mn-ea"/>
              </a:endParaRPr>
            </a:p>
          </p:txBody>
        </p:sp>
        <p:sp>
          <p:nvSpPr>
            <p:cNvPr id="50" name="圆角矩形 49"/>
            <p:cNvSpPr/>
            <p:nvPr/>
          </p:nvSpPr>
          <p:spPr>
            <a:xfrm>
              <a:off x="2086" y="6053"/>
              <a:ext cx="6181" cy="339"/>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a:p>
          </p:txBody>
        </p:sp>
        <p:sp>
          <p:nvSpPr>
            <p:cNvPr id="51" name="文本框 50"/>
            <p:cNvSpPr txBox="1"/>
            <p:nvPr/>
          </p:nvSpPr>
          <p:spPr>
            <a:xfrm>
              <a:off x="897" y="5785"/>
              <a:ext cx="1190" cy="774"/>
            </a:xfrm>
            <a:prstGeom prst="rect">
              <a:avLst/>
            </a:prstGeom>
            <a:noFill/>
          </p:spPr>
          <p:txBody>
            <a:bodyPr wrap="none" rtlCol="0" anchor="t">
              <a:spAutoFit/>
            </a:bodyPr>
            <a:p>
              <a:pPr>
                <a:lnSpc>
                  <a:spcPct val="130000"/>
                </a:lnSpc>
              </a:pPr>
              <a:r>
                <a:rPr lang="en-US" altLang="zh-CN" sz="2000" b="1" spc="30" dirty="0">
                  <a:ln w="3175">
                    <a:noFill/>
                    <a:prstDash val="dash"/>
                  </a:ln>
                  <a:solidFill>
                    <a:schemeClr val="accent2">
                      <a:lumMod val="60000"/>
                      <a:lumOff val="40000"/>
                    </a:schemeClr>
                  </a:solidFill>
                  <a:latin typeface="Calibri" panose="020F0502020204030204" charset="0"/>
                  <a:ea typeface="微软雅黑" panose="020B0503020204020204" charset="-122"/>
                  <a:cs typeface="Calibri" panose="020F0502020204030204" charset="0"/>
                  <a:sym typeface="+mn-ea"/>
                </a:rPr>
                <a:t>M-81</a:t>
              </a:r>
              <a:endParaRPr lang="en-US" altLang="zh-CN" sz="2000" b="1" spc="30" dirty="0">
                <a:ln w="3175">
                  <a:noFill/>
                  <a:prstDash val="dash"/>
                </a:ln>
                <a:solidFill>
                  <a:schemeClr val="accent2">
                    <a:lumMod val="60000"/>
                    <a:lumOff val="40000"/>
                  </a:schemeClr>
                </a:solidFill>
                <a:latin typeface="Calibri" panose="020F0502020204030204" charset="0"/>
                <a:ea typeface="微软雅黑" panose="020B0503020204020204" charset="-122"/>
                <a:cs typeface="Calibri" panose="020F0502020204030204" charset="0"/>
                <a:sym typeface="+mn-ea"/>
              </a:endParaRPr>
            </a:p>
          </p:txBody>
        </p:sp>
        <p:sp>
          <p:nvSpPr>
            <p:cNvPr id="52" name="文本框 51"/>
            <p:cNvSpPr txBox="1"/>
            <p:nvPr/>
          </p:nvSpPr>
          <p:spPr>
            <a:xfrm>
              <a:off x="2138" y="5880"/>
              <a:ext cx="6296" cy="584"/>
            </a:xfrm>
            <a:prstGeom prst="rect">
              <a:avLst/>
            </a:prstGeom>
            <a:noFill/>
          </p:spPr>
          <p:txBody>
            <a:bodyPr wrap="none" rtlCol="0" anchor="t">
              <a:spAutoFit/>
            </a:bodyPr>
            <a:p>
              <a:pPr marL="0" lvl="0" indent="0" algn="just" fontAlgn="ctr">
                <a:lnSpc>
                  <a:spcPct val="130000"/>
                </a:lnSpc>
                <a:spcBef>
                  <a:spcPts val="2335"/>
                </a:spcBef>
                <a:spcAft>
                  <a:spcPts val="0"/>
                </a:spcAft>
                <a:buSzPct val="100000"/>
                <a:buNone/>
              </a:pPr>
              <a:r>
                <a:rPr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Seafty Needle System</a:t>
              </a:r>
              <a:r>
                <a:rPr lang="en-US"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/Needle Thickness:  0.2mm </a:t>
              </a:r>
              <a:r>
                <a:rPr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  </a:t>
              </a:r>
              <a:endParaRPr sz="1400" spc="3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grpSp>
      <p:pic>
        <p:nvPicPr>
          <p:cNvPr id="54" name="图片 53" descr="手柄 拷贝"/>
          <p:cNvPicPr>
            <a:picLocks noChangeAspect="1"/>
          </p:cNvPicPr>
          <p:nvPr/>
        </p:nvPicPr>
        <p:blipFill>
          <a:blip r:embed="rId3"/>
          <a:stretch>
            <a:fillRect/>
          </a:stretch>
        </p:blipFill>
        <p:spPr>
          <a:xfrm>
            <a:off x="6968490" y="387350"/>
            <a:ext cx="734187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D2B44"/>
        </a:solidFill>
        <a:effectLst/>
      </p:bgPr>
    </p:bg>
    <p:spTree>
      <p:nvGrpSpPr>
        <p:cNvPr id="1" name=""/>
        <p:cNvGrpSpPr/>
        <p:nvPr/>
      </p:nvGrpSpPr>
      <p:grpSpPr/>
      <p:pic>
        <p:nvPicPr>
          <p:cNvPr id="11" name="图片 10" descr="3-1Z1261G240 (1)"/>
          <p:cNvPicPr>
            <a:picLocks noChangeAspect="1"/>
          </p:cNvPicPr>
          <p:nvPr/>
        </p:nvPicPr>
        <p:blipFill>
          <a:blip r:embed="rId1"/>
          <a:stretch>
            <a:fillRect/>
          </a:stretch>
        </p:blipFill>
        <p:spPr>
          <a:xfrm>
            <a:off x="0" y="0"/>
            <a:ext cx="12192000" cy="6858000"/>
          </a:xfrm>
          <a:prstGeom prst="rect">
            <a:avLst/>
          </a:prstGeom>
        </p:spPr>
      </p:pic>
      <p:sp>
        <p:nvSpPr>
          <p:cNvPr id="12" name="矩形 11"/>
          <p:cNvSpPr/>
          <p:nvPr/>
        </p:nvSpPr>
        <p:spPr>
          <a:xfrm>
            <a:off x="736600" y="1187450"/>
            <a:ext cx="3848100" cy="4915535"/>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5" name="图片 24" descr="placingpictureplaceholder"/>
          <p:cNvPicPr>
            <a:picLocks noChangeAspect="1"/>
          </p:cNvPicPr>
          <p:nvPr>
            <p:custDataLst>
              <p:tags r:id="rId2"/>
            </p:custDataLst>
          </p:nvPr>
        </p:nvPicPr>
        <p:blipFill>
          <a:blip r:embed="rId3"/>
          <a:srcRect l="2357" t="5310" r="49766"/>
          <a:stretch>
            <a:fillRect/>
          </a:stretch>
        </p:blipFill>
        <p:spPr>
          <a:xfrm>
            <a:off x="451485" y="1433195"/>
            <a:ext cx="3869690" cy="3048635"/>
          </a:xfrm>
          <a:prstGeom prst="rect">
            <a:avLst/>
          </a:prstGeom>
        </p:spPr>
      </p:pic>
      <p:sp>
        <p:nvSpPr>
          <p:cNvPr id="3" name="标题 3"/>
          <p:cNvSpPr>
            <a:spLocks noGrp="1"/>
          </p:cNvSpPr>
          <p:nvPr/>
        </p:nvSpPr>
        <p:spPr>
          <a:xfrm>
            <a:off x="263525" y="227965"/>
            <a:ext cx="5932170" cy="683895"/>
          </a:xfrm>
          <a:prstGeom prst="rect">
            <a:avLst/>
          </a:prstGeom>
        </p:spPr>
        <p:txBody>
          <a:bodyPr vert="horz" lIns="91440" tIns="45720" rIns="91440" bIns="45720" rtlCol="0" anchor="ctr">
            <a:normAutofit fontScale="8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buClrTx/>
              <a:buSzTx/>
              <a:buFontTx/>
            </a:pPr>
            <a:r>
              <a:rPr lang="en-US" altLang="zh-CN" sz="3200" i="1" dirty="0">
                <a:solidFill>
                  <a:schemeClr val="bg1"/>
                </a:solidFill>
                <a:effectLst>
                  <a:outerShdw blurRad="75057" dist="38100" dir="5400000" sy="-20000" rotWithShape="0">
                    <a:schemeClr val="tx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Proveide Insulated &amp; Non Insulated </a:t>
            </a:r>
            <a:endParaRPr lang="en-US" altLang="zh-CN" sz="3200" i="1" dirty="0">
              <a:solidFill>
                <a:schemeClr val="bg1"/>
              </a:solidFill>
              <a:effectLst>
                <a:outerShdw blurRad="75057" dist="38100" dir="5400000" sy="-20000" rotWithShape="0">
                  <a:schemeClr val="tx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grpSp>
        <p:nvGrpSpPr>
          <p:cNvPr id="9" name="组合 8"/>
          <p:cNvGrpSpPr/>
          <p:nvPr/>
        </p:nvGrpSpPr>
        <p:grpSpPr>
          <a:xfrm>
            <a:off x="5082540" y="1827530"/>
            <a:ext cx="4444365" cy="4797425"/>
            <a:chOff x="785" y="2858"/>
            <a:chExt cx="6999" cy="7555"/>
          </a:xfrm>
        </p:grpSpPr>
        <p:sp>
          <p:nvSpPr>
            <p:cNvPr id="18" name="矩形 17"/>
            <p:cNvSpPr/>
            <p:nvPr/>
          </p:nvSpPr>
          <p:spPr>
            <a:xfrm>
              <a:off x="789" y="2931"/>
              <a:ext cx="3569" cy="435"/>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955" y="2858"/>
              <a:ext cx="3049" cy="580"/>
            </a:xfrm>
            <a:prstGeom prst="rect">
              <a:avLst/>
            </a:prstGeom>
            <a:noFill/>
          </p:spPr>
          <p:txBody>
            <a:bodyPr wrap="square" rtlCol="0">
              <a:spAutoFit/>
            </a:bodyPr>
            <a:p>
              <a:pPr algn="l"/>
              <a:r>
                <a:rPr lang="en-US" altLang="zh-CN"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Insulated </a:t>
              </a:r>
              <a:endParaRPr lang="en-US" altLang="zh-CN"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4" name="矩形 3"/>
            <p:cNvSpPr/>
            <p:nvPr/>
          </p:nvSpPr>
          <p:spPr>
            <a:xfrm>
              <a:off x="789" y="6652"/>
              <a:ext cx="3569" cy="435"/>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910" y="6579"/>
              <a:ext cx="3049" cy="580"/>
            </a:xfrm>
            <a:prstGeom prst="rect">
              <a:avLst/>
            </a:prstGeom>
            <a:noFill/>
          </p:spPr>
          <p:txBody>
            <a:bodyPr wrap="square" rtlCol="0">
              <a:spAutoFit/>
            </a:bodyPr>
            <a:p>
              <a:pPr algn="l"/>
              <a:r>
                <a:rPr lang="en-US" altLang="zh-CN"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 Non-insulated </a:t>
              </a:r>
              <a:endParaRPr lang="en-US" altLang="zh-CN"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28" name="内容占位符 27"/>
            <p:cNvSpPr>
              <a:spLocks noGrp="1"/>
            </p:cNvSpPr>
            <p:nvPr/>
          </p:nvSpPr>
          <p:spPr>
            <a:xfrm>
              <a:off x="785" y="3482"/>
              <a:ext cx="6999" cy="321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US" altLang="zh-CN" sz="1200">
                  <a:solidFill>
                    <a:schemeClr val="bg1"/>
                  </a:solidFill>
                  <a:latin typeface="Arial" panose="020B0604020202020204" pitchFamily="34" charset="0"/>
                  <a:cs typeface="Arial" panose="020B0604020202020204" pitchFamily="34" charset="0"/>
                  <a:sym typeface="+mn-ea"/>
                </a:rPr>
                <a:t>   Less painful </a:t>
              </a:r>
              <a:endParaRPr lang="en-US" altLang="zh-CN" sz="1200">
                <a:solidFill>
                  <a:schemeClr val="bg1"/>
                </a:solidFill>
                <a:latin typeface="Arial" panose="020B0604020202020204" pitchFamily="34" charset="0"/>
                <a:cs typeface="Arial" panose="020B0604020202020204" pitchFamily="34" charset="0"/>
                <a:sym typeface="+mn-ea"/>
              </a:endParaRPr>
            </a:p>
            <a:p>
              <a:pPr marL="0" indent="0">
                <a:lnSpc>
                  <a:spcPct val="80000"/>
                </a:lnSpc>
                <a:buNone/>
              </a:pPr>
              <a:r>
                <a:rPr lang="en-US" altLang="zh-CN" sz="1200">
                  <a:solidFill>
                    <a:schemeClr val="bg1"/>
                  </a:solidFill>
                  <a:latin typeface="Arial" panose="020B0604020202020204" pitchFamily="34" charset="0"/>
                  <a:cs typeface="Arial" panose="020B0604020202020204" pitchFamily="34" charset="0"/>
                  <a:sym typeface="+mn-ea"/>
                </a:rPr>
                <a:t>   Treat Dermis only</a:t>
              </a:r>
              <a:endParaRPr lang="en-US" altLang="zh-CN" sz="1200">
                <a:solidFill>
                  <a:schemeClr val="bg1"/>
                </a:solidFill>
                <a:latin typeface="Arial" panose="020B0604020202020204" pitchFamily="34" charset="0"/>
                <a:cs typeface="Arial" panose="020B0604020202020204" pitchFamily="34" charset="0"/>
                <a:sym typeface="+mn-ea"/>
              </a:endParaRPr>
            </a:p>
            <a:p>
              <a:pPr marL="0" indent="0">
                <a:lnSpc>
                  <a:spcPct val="80000"/>
                </a:lnSpc>
                <a:buNone/>
              </a:pPr>
              <a:r>
                <a:rPr lang="en-US" altLang="zh-CN" sz="1200">
                  <a:solidFill>
                    <a:schemeClr val="bg1"/>
                  </a:solidFill>
                  <a:latin typeface="Arial" panose="020B0604020202020204" pitchFamily="34" charset="0"/>
                  <a:cs typeface="Arial" panose="020B0604020202020204" pitchFamily="34" charset="0"/>
                  <a:sym typeface="+mn-ea"/>
                </a:rPr>
                <a:t>   Less redness, easy to recovery</a:t>
              </a:r>
              <a:endParaRPr lang="en-US" altLang="zh-CN" sz="1200">
                <a:solidFill>
                  <a:schemeClr val="bg1"/>
                </a:solidFill>
                <a:latin typeface="Arial" panose="020B0604020202020204" pitchFamily="34" charset="0"/>
                <a:cs typeface="Arial" panose="020B0604020202020204" pitchFamily="34" charset="0"/>
                <a:sym typeface="+mn-ea"/>
              </a:endParaRPr>
            </a:p>
            <a:p>
              <a:pPr marL="0" indent="0">
                <a:lnSpc>
                  <a:spcPct val="80000"/>
                </a:lnSpc>
                <a:buNone/>
              </a:pPr>
              <a:r>
                <a:rPr lang="en-US" altLang="zh-CN" sz="1200">
                  <a:solidFill>
                    <a:schemeClr val="bg1"/>
                  </a:solidFill>
                  <a:latin typeface="Arial" panose="020B0604020202020204" pitchFamily="34" charset="0"/>
                  <a:cs typeface="Arial" panose="020B0604020202020204" pitchFamily="34" charset="0"/>
                  <a:sym typeface="+mn-ea"/>
                </a:rPr>
                <a:t>   Less result</a:t>
              </a:r>
              <a:endParaRPr lang="en-US" altLang="zh-CN" sz="1200">
                <a:solidFill>
                  <a:schemeClr val="bg1"/>
                </a:solidFill>
                <a:latin typeface="Arial" panose="020B0604020202020204" pitchFamily="34" charset="0"/>
                <a:cs typeface="Arial" panose="020B0604020202020204" pitchFamily="34" charset="0"/>
                <a:sym typeface="+mn-ea"/>
              </a:endParaRPr>
            </a:p>
            <a:p>
              <a:pPr marL="0" indent="0">
                <a:lnSpc>
                  <a:spcPct val="80000"/>
                </a:lnSpc>
                <a:buNone/>
              </a:pPr>
              <a:r>
                <a:rPr lang="en-US" altLang="zh-CN" sz="3200" baseline="-25000">
                  <a:solidFill>
                    <a:srgbClr val="FFC000"/>
                  </a:solidFill>
                  <a:latin typeface="微软雅黑" panose="020B0503020204020204" charset="-122"/>
                  <a:ea typeface="微软雅黑" panose="020B0503020204020204" charset="-122"/>
                  <a:cs typeface="Arial" panose="020B0604020202020204" pitchFamily="34" charset="0"/>
                  <a:sym typeface="+mn-ea"/>
                </a:rPr>
                <a:t>▘</a:t>
              </a:r>
              <a:r>
                <a:rPr lang="en-US" altLang="zh-CN" sz="1200" b="1">
                  <a:solidFill>
                    <a:srgbClr val="FFC000"/>
                  </a:solidFill>
                  <a:latin typeface="Arial" panose="020B0604020202020204" pitchFamily="34" charset="0"/>
                  <a:cs typeface="Arial" panose="020B0604020202020204" pitchFamily="34" charset="0"/>
                  <a:sym typeface="+mn-ea"/>
                </a:rPr>
                <a:t>Suitable for person who need go to work everyday</a:t>
              </a:r>
              <a:endParaRPr lang="en-US" altLang="zh-CN" sz="1200" b="1">
                <a:solidFill>
                  <a:srgbClr val="FFC000"/>
                </a:solidFill>
                <a:latin typeface="Arial" panose="020B0604020202020204" pitchFamily="34" charset="0"/>
                <a:cs typeface="Arial" panose="020B0604020202020204" pitchFamily="34" charset="0"/>
                <a:sym typeface="+mn-ea"/>
              </a:endParaRPr>
            </a:p>
          </p:txBody>
        </p:sp>
        <p:sp>
          <p:nvSpPr>
            <p:cNvPr id="6" name="内容占位符 27"/>
            <p:cNvSpPr>
              <a:spLocks noGrp="1"/>
            </p:cNvSpPr>
            <p:nvPr/>
          </p:nvSpPr>
          <p:spPr>
            <a:xfrm>
              <a:off x="785" y="7203"/>
              <a:ext cx="6999" cy="321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US" altLang="zh-CN" sz="1200" dirty="0">
                  <a:solidFill>
                    <a:schemeClr val="bg1"/>
                  </a:solidFill>
                  <a:latin typeface="Arial" panose="020B0604020202020204" pitchFamily="34" charset="0"/>
                  <a:ea typeface="宋体" panose="02010600030101010101" pitchFamily="2" charset="-122"/>
                  <a:sym typeface="+mn-ea"/>
                </a:rPr>
                <a:t>    Painful </a:t>
              </a:r>
              <a:endParaRPr lang="en-US" altLang="zh-CN" sz="1200" noProof="1" dirty="0">
                <a:solidFill>
                  <a:schemeClr val="bg1"/>
                </a:solidFill>
              </a:endParaRPr>
            </a:p>
            <a:p>
              <a:pPr marL="0" indent="0">
                <a:lnSpc>
                  <a:spcPct val="80000"/>
                </a:lnSpc>
                <a:buNone/>
              </a:pPr>
              <a:r>
                <a:rPr lang="en-US" altLang="zh-CN" sz="1200" dirty="0">
                  <a:solidFill>
                    <a:schemeClr val="bg1"/>
                  </a:solidFill>
                  <a:latin typeface="Arial" panose="020B0604020202020204" pitchFamily="34" charset="0"/>
                  <a:ea typeface="宋体" panose="02010600030101010101" pitchFamily="2" charset="-122"/>
                  <a:sym typeface="+mn-ea"/>
                </a:rPr>
                <a:t>    Treat Dermis and Epidermis </a:t>
              </a:r>
              <a:endParaRPr lang="en-US" altLang="zh-CN" sz="1200" noProof="1" dirty="0">
                <a:solidFill>
                  <a:schemeClr val="bg1"/>
                </a:solidFill>
              </a:endParaRPr>
            </a:p>
            <a:p>
              <a:pPr marL="0" indent="0">
                <a:lnSpc>
                  <a:spcPct val="80000"/>
                </a:lnSpc>
                <a:buNone/>
              </a:pPr>
              <a:r>
                <a:rPr lang="en-US" altLang="zh-CN" sz="1200" dirty="0">
                  <a:solidFill>
                    <a:schemeClr val="bg1"/>
                  </a:solidFill>
                  <a:latin typeface="Arial" panose="020B0604020202020204" pitchFamily="34" charset="0"/>
                  <a:ea typeface="宋体" panose="02010600030101010101" pitchFamily="2" charset="-122"/>
                  <a:sym typeface="+mn-ea"/>
                </a:rPr>
                <a:t>    More recovery time, easy scab</a:t>
              </a:r>
              <a:endParaRPr lang="en-US" altLang="zh-CN" sz="1200" noProof="1" dirty="0">
                <a:solidFill>
                  <a:schemeClr val="bg1"/>
                </a:solidFill>
              </a:endParaRPr>
            </a:p>
            <a:p>
              <a:pPr marL="0" indent="0">
                <a:lnSpc>
                  <a:spcPct val="80000"/>
                </a:lnSpc>
                <a:buNone/>
              </a:pPr>
              <a:r>
                <a:rPr lang="en-US" altLang="zh-CN" sz="1200" dirty="0">
                  <a:solidFill>
                    <a:schemeClr val="bg1"/>
                  </a:solidFill>
                  <a:latin typeface="Arial" panose="020B0604020202020204" pitchFamily="34" charset="0"/>
                  <a:ea typeface="宋体" panose="02010600030101010101" pitchFamily="2" charset="-122"/>
                  <a:sym typeface="+mn-ea"/>
                </a:rPr>
                <a:t>    Better result </a:t>
              </a:r>
              <a:r>
                <a:rPr lang="en-US" altLang="zh-CN" sz="1200">
                  <a:solidFill>
                    <a:schemeClr val="bg1"/>
                  </a:solidFill>
                  <a:latin typeface="Arial" panose="020B0604020202020204" pitchFamily="34" charset="0"/>
                  <a:cs typeface="Arial" panose="020B0604020202020204" pitchFamily="34" charset="0"/>
                  <a:sym typeface="+mn-ea"/>
                </a:rPr>
                <a:t> </a:t>
              </a:r>
              <a:endParaRPr lang="en-US" altLang="zh-CN" sz="1200">
                <a:solidFill>
                  <a:schemeClr val="bg1"/>
                </a:solidFill>
                <a:latin typeface="Arial" panose="020B0604020202020204" pitchFamily="34" charset="0"/>
                <a:cs typeface="Arial" panose="020B0604020202020204" pitchFamily="34" charset="0"/>
                <a:sym typeface="+mn-ea"/>
              </a:endParaRPr>
            </a:p>
            <a:p>
              <a:pPr marL="0" indent="0">
                <a:lnSpc>
                  <a:spcPct val="80000"/>
                </a:lnSpc>
                <a:buNone/>
              </a:pPr>
              <a:r>
                <a:rPr lang="en-US" altLang="zh-CN" sz="3200" baseline="-25000">
                  <a:solidFill>
                    <a:srgbClr val="FFC000"/>
                  </a:solidFill>
                  <a:latin typeface="微软雅黑" panose="020B0503020204020204" charset="-122"/>
                  <a:ea typeface="微软雅黑" panose="020B0503020204020204" charset="-122"/>
                  <a:cs typeface="Arial" panose="020B0604020202020204" pitchFamily="34" charset="0"/>
                  <a:sym typeface="+mn-ea"/>
                </a:rPr>
                <a:t>▘</a:t>
              </a:r>
              <a:r>
                <a:rPr lang="en-US" altLang="zh-CN" sz="1200" b="1">
                  <a:solidFill>
                    <a:srgbClr val="FFC000"/>
                  </a:solidFill>
                  <a:latin typeface="Arial" panose="020B0604020202020204" pitchFamily="34" charset="0"/>
                  <a:cs typeface="Arial" panose="020B0604020202020204" pitchFamily="34" charset="0"/>
                  <a:sym typeface="+mn-ea"/>
                </a:rPr>
                <a:t>Suitable for person who want good result</a:t>
              </a:r>
              <a:endParaRPr lang="en-US" altLang="zh-CN" sz="1200" b="1">
                <a:solidFill>
                  <a:srgbClr val="FFC000"/>
                </a:solidFill>
                <a:latin typeface="Arial" panose="020B0604020202020204" pitchFamily="34" charset="0"/>
                <a:cs typeface="Arial" panose="020B0604020202020204" pitchFamily="34" charset="0"/>
                <a:sym typeface="+mn-ea"/>
              </a:endParaRPr>
            </a:p>
          </p:txBody>
        </p:sp>
      </p:grpSp>
      <p:pic>
        <p:nvPicPr>
          <p:cNvPr id="8" name="图片 7" descr="placingpictureplaceholder"/>
          <p:cNvPicPr>
            <a:picLocks noChangeAspect="1"/>
          </p:cNvPicPr>
          <p:nvPr>
            <p:custDataLst>
              <p:tags r:id="rId4"/>
            </p:custDataLst>
          </p:nvPr>
        </p:nvPicPr>
        <p:blipFill>
          <a:blip r:embed="rId3"/>
          <a:srcRect l="52293" t="5310" b="13414"/>
          <a:stretch>
            <a:fillRect/>
          </a:stretch>
        </p:blipFill>
        <p:spPr>
          <a:xfrm>
            <a:off x="451485" y="3804285"/>
            <a:ext cx="3873500" cy="2616200"/>
          </a:xfrm>
          <a:prstGeom prst="rect">
            <a:avLst/>
          </a:prstGeom>
        </p:spPr>
      </p:pic>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pic>
        <p:nvPicPr>
          <p:cNvPr id="8" name="图片 7" descr="5f86f5f36ec17"/>
          <p:cNvPicPr>
            <a:picLocks noChangeAspect="1"/>
          </p:cNvPicPr>
          <p:nvPr/>
        </p:nvPicPr>
        <p:blipFill>
          <a:blip r:embed="rId1"/>
          <a:stretch>
            <a:fillRect/>
          </a:stretch>
        </p:blipFill>
        <p:spPr>
          <a:xfrm>
            <a:off x="1904365" y="-635"/>
            <a:ext cx="10287635" cy="6858000"/>
          </a:xfrm>
          <a:prstGeom prst="rect">
            <a:avLst/>
          </a:prstGeom>
          <a:solidFill>
            <a:srgbClr val="6462A8"/>
          </a:solidFill>
        </p:spPr>
      </p:pic>
      <p:sp>
        <p:nvSpPr>
          <p:cNvPr id="28" name="内容占位符 27"/>
          <p:cNvSpPr>
            <a:spLocks noGrp="1"/>
          </p:cNvSpPr>
          <p:nvPr>
            <p:ph idx="1"/>
          </p:nvPr>
        </p:nvSpPr>
        <p:spPr>
          <a:xfrm>
            <a:off x="288925" y="1096645"/>
            <a:ext cx="8666480" cy="424815"/>
          </a:xfrm>
        </p:spPr>
        <p:txBody>
          <a:bodyPr>
            <a:normAutofit/>
          </a:bodyPr>
          <a:p>
            <a:pPr marL="0" indent="0">
              <a:lnSpc>
                <a:spcPct val="120000"/>
              </a:lnSpc>
              <a:buNone/>
            </a:pPr>
            <a:r>
              <a:rPr lang="en-US" altLang="zh-CN" sz="1200">
                <a:solidFill>
                  <a:schemeClr val="bg1"/>
                </a:solidFill>
                <a:latin typeface="Arial" panose="020B0604020202020204" pitchFamily="34" charset="0"/>
                <a:cs typeface="Arial" panose="020B0604020202020204" pitchFamily="34" charset="0"/>
                <a:sym typeface="+mn-ea"/>
              </a:rPr>
              <a:t>-- FRACTIONAL RF applicator for non-invasive wrinkle reduction， suit for the patients fear of needle, recovery soon </a:t>
            </a:r>
            <a:endParaRPr lang="en-US" altLang="zh-CN" sz="1200">
              <a:solidFill>
                <a:schemeClr val="bg1"/>
              </a:solidFill>
              <a:latin typeface="Arial" panose="020B0604020202020204" pitchFamily="34" charset="0"/>
              <a:cs typeface="Arial" panose="020B0604020202020204" pitchFamily="34" charset="0"/>
              <a:sym typeface="+mn-ea"/>
            </a:endParaRPr>
          </a:p>
        </p:txBody>
      </p:sp>
      <p:sp>
        <p:nvSpPr>
          <p:cNvPr id="4" name="标题 3"/>
          <p:cNvSpPr>
            <a:spLocks noGrp="1"/>
          </p:cNvSpPr>
          <p:nvPr>
            <p:ph type="title"/>
          </p:nvPr>
        </p:nvSpPr>
        <p:spPr>
          <a:xfrm>
            <a:off x="263525" y="367665"/>
            <a:ext cx="6055360" cy="68389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PINXEL-V -Fractional RF</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pic>
        <p:nvPicPr>
          <p:cNvPr id="12" name="图片 11" descr="04-针头"/>
          <p:cNvPicPr>
            <a:picLocks noChangeAspect="1"/>
          </p:cNvPicPr>
          <p:nvPr/>
        </p:nvPicPr>
        <p:blipFill>
          <a:blip r:embed="rId2"/>
          <a:srcRect t="66507"/>
          <a:stretch>
            <a:fillRect/>
          </a:stretch>
        </p:blipFill>
        <p:spPr>
          <a:xfrm>
            <a:off x="485140" y="2131060"/>
            <a:ext cx="8470265" cy="5043805"/>
          </a:xfrm>
          <a:prstGeom prst="rect">
            <a:avLst/>
          </a:prstGeom>
        </p:spPr>
      </p:pic>
      <p:sp>
        <p:nvSpPr>
          <p:cNvPr id="6" name="文本框 5"/>
          <p:cNvSpPr txBox="1"/>
          <p:nvPr/>
        </p:nvSpPr>
        <p:spPr>
          <a:xfrm>
            <a:off x="1796415" y="4361815"/>
            <a:ext cx="1059180" cy="460375"/>
          </a:xfrm>
          <a:prstGeom prst="rect">
            <a:avLst/>
          </a:prstGeom>
          <a:noFill/>
        </p:spPr>
        <p:txBody>
          <a:bodyPr wrap="square" rtlCol="0">
            <a:spAutoFit/>
          </a:bodyPr>
          <a:p>
            <a:pPr algn="ctr"/>
            <a:r>
              <a:rPr lang="en-US" altLang="zh-CN" sz="24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F-3*3</a:t>
            </a:r>
            <a:endParaRPr lang="en-US" altLang="zh-CN" sz="24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7" name="内容占位符 27"/>
          <p:cNvSpPr>
            <a:spLocks noGrp="1"/>
          </p:cNvSpPr>
          <p:nvPr/>
        </p:nvSpPr>
        <p:spPr>
          <a:xfrm>
            <a:off x="1780540" y="4944745"/>
            <a:ext cx="1320165" cy="93027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40000"/>
              </a:lnSpc>
              <a:buNone/>
            </a:pPr>
            <a:r>
              <a:rPr lang="en-US" altLang="zh-CN" sz="3200" baseline="-25000">
                <a:solidFill>
                  <a:schemeClr val="accent4">
                    <a:lumMod val="60000"/>
                    <a:lumOff val="40000"/>
                  </a:schemeClr>
                </a:solidFill>
                <a:latin typeface="微软雅黑" panose="020B0503020204020204" charset="-122"/>
                <a:ea typeface="微软雅黑" panose="020B0503020204020204" charset="-122"/>
                <a:cs typeface="Arial" panose="020B0604020202020204" pitchFamily="34" charset="0"/>
                <a:sym typeface="+mn-ea"/>
              </a:rPr>
              <a:t>▘</a:t>
            </a:r>
            <a:r>
              <a:rPr lang="en-US" altLang="zh-CN" sz="1200" b="1">
                <a:solidFill>
                  <a:schemeClr val="accent4">
                    <a:lumMod val="60000"/>
                    <a:lumOff val="40000"/>
                  </a:schemeClr>
                </a:solidFill>
                <a:latin typeface="Arial" panose="020B0604020202020204" pitchFamily="34" charset="0"/>
                <a:cs typeface="Arial" panose="020B0604020202020204" pitchFamily="34" charset="0"/>
                <a:sym typeface="+mn-ea"/>
              </a:rPr>
              <a:t>Eyes</a:t>
            </a:r>
            <a:endParaRPr lang="en-US" altLang="zh-CN" sz="1200" b="1">
              <a:solidFill>
                <a:schemeClr val="accent4">
                  <a:lumMod val="60000"/>
                  <a:lumOff val="40000"/>
                </a:schemeClr>
              </a:solidFill>
              <a:latin typeface="Arial" panose="020B0604020202020204" pitchFamily="34" charset="0"/>
              <a:cs typeface="Arial" panose="020B0604020202020204" pitchFamily="34" charset="0"/>
              <a:sym typeface="+mn-ea"/>
            </a:endParaRPr>
          </a:p>
          <a:p>
            <a:pPr marL="0" indent="0">
              <a:lnSpc>
                <a:spcPct val="40000"/>
              </a:lnSpc>
              <a:buNone/>
            </a:pPr>
            <a:r>
              <a:rPr lang="en-US" altLang="zh-CN" sz="3200" baseline="-25000">
                <a:solidFill>
                  <a:schemeClr val="accent4">
                    <a:lumMod val="60000"/>
                    <a:lumOff val="40000"/>
                  </a:schemeClr>
                </a:solidFill>
                <a:latin typeface="微软雅黑" panose="020B0503020204020204" charset="-122"/>
                <a:ea typeface="微软雅黑" panose="020B0503020204020204" charset="-122"/>
                <a:cs typeface="Arial" panose="020B0604020202020204" pitchFamily="34" charset="0"/>
                <a:sym typeface="+mn-ea"/>
              </a:rPr>
              <a:t>▘</a:t>
            </a:r>
            <a:r>
              <a:rPr lang="en-US" altLang="zh-CN" sz="1200" b="1">
                <a:solidFill>
                  <a:schemeClr val="accent4">
                    <a:lumMod val="60000"/>
                    <a:lumOff val="40000"/>
                  </a:schemeClr>
                </a:solidFill>
                <a:latin typeface="Arial" panose="020B0604020202020204" pitchFamily="34" charset="0"/>
                <a:cs typeface="Arial" panose="020B0604020202020204" pitchFamily="34" charset="0"/>
                <a:sym typeface="+mn-ea"/>
              </a:rPr>
              <a:t>Nose Area </a:t>
            </a:r>
            <a:endParaRPr lang="en-US" altLang="zh-CN" sz="1200" b="1">
              <a:solidFill>
                <a:schemeClr val="accent4">
                  <a:lumMod val="60000"/>
                  <a:lumOff val="40000"/>
                </a:schemeClr>
              </a:solidFill>
              <a:latin typeface="Arial" panose="020B0604020202020204" pitchFamily="34" charset="0"/>
              <a:cs typeface="Arial" panose="020B0604020202020204" pitchFamily="34" charset="0"/>
              <a:sym typeface="+mn-ea"/>
            </a:endParaRPr>
          </a:p>
        </p:txBody>
      </p:sp>
      <p:sp>
        <p:nvSpPr>
          <p:cNvPr id="13" name="文本框 12"/>
          <p:cNvSpPr txBox="1"/>
          <p:nvPr/>
        </p:nvSpPr>
        <p:spPr>
          <a:xfrm>
            <a:off x="6438900" y="4361815"/>
            <a:ext cx="1398905" cy="460375"/>
          </a:xfrm>
          <a:prstGeom prst="rect">
            <a:avLst/>
          </a:prstGeom>
          <a:noFill/>
        </p:spPr>
        <p:txBody>
          <a:bodyPr wrap="square" rtlCol="0">
            <a:spAutoFit/>
          </a:bodyPr>
          <a:p>
            <a:pPr algn="ctr"/>
            <a:r>
              <a:rPr lang="en-US" altLang="zh-CN" sz="24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F-9*9</a:t>
            </a:r>
            <a:endParaRPr lang="en-US" altLang="zh-CN" sz="24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17" name="内容占位符 27"/>
          <p:cNvSpPr>
            <a:spLocks noGrp="1"/>
          </p:cNvSpPr>
          <p:nvPr/>
        </p:nvSpPr>
        <p:spPr>
          <a:xfrm>
            <a:off x="6563360" y="4830445"/>
            <a:ext cx="1363345" cy="41275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US" altLang="zh-CN" sz="3200" baseline="-25000">
                <a:solidFill>
                  <a:schemeClr val="accent4">
                    <a:lumMod val="60000"/>
                    <a:lumOff val="40000"/>
                  </a:schemeClr>
                </a:solidFill>
                <a:latin typeface="微软雅黑" panose="020B0503020204020204" charset="-122"/>
                <a:ea typeface="微软雅黑" panose="020B0503020204020204" charset="-122"/>
                <a:cs typeface="Arial" panose="020B0604020202020204" pitchFamily="34" charset="0"/>
                <a:sym typeface="+mn-ea"/>
              </a:rPr>
              <a:t>▘</a:t>
            </a:r>
            <a:r>
              <a:rPr lang="en-US" altLang="zh-CN" sz="1200" b="1">
                <a:solidFill>
                  <a:schemeClr val="accent4">
                    <a:lumMod val="60000"/>
                    <a:lumOff val="40000"/>
                  </a:schemeClr>
                </a:solidFill>
                <a:latin typeface="Arial" panose="020B0604020202020204" pitchFamily="34" charset="0"/>
                <a:cs typeface="Arial" panose="020B0604020202020204" pitchFamily="34" charset="0"/>
                <a:sym typeface="+mn-ea"/>
              </a:rPr>
              <a:t>Body Area</a:t>
            </a:r>
            <a:endParaRPr lang="en-US" altLang="zh-CN" sz="1200" b="1">
              <a:solidFill>
                <a:schemeClr val="accent4">
                  <a:lumMod val="60000"/>
                  <a:lumOff val="40000"/>
                </a:schemeClr>
              </a:solidFill>
              <a:latin typeface="Arial" panose="020B0604020202020204" pitchFamily="34" charset="0"/>
              <a:cs typeface="Arial" panose="020B0604020202020204" pitchFamily="34" charset="0"/>
              <a:sym typeface="+mn-ea"/>
            </a:endParaRPr>
          </a:p>
        </p:txBody>
      </p:sp>
      <p:sp>
        <p:nvSpPr>
          <p:cNvPr id="21" name="文本框 20"/>
          <p:cNvSpPr txBox="1"/>
          <p:nvPr/>
        </p:nvSpPr>
        <p:spPr>
          <a:xfrm>
            <a:off x="4215130" y="4361815"/>
            <a:ext cx="1089025" cy="460375"/>
          </a:xfrm>
          <a:prstGeom prst="rect">
            <a:avLst/>
          </a:prstGeom>
          <a:noFill/>
        </p:spPr>
        <p:txBody>
          <a:bodyPr wrap="square" rtlCol="0">
            <a:spAutoFit/>
          </a:bodyPr>
          <a:p>
            <a:pPr algn="ctr"/>
            <a:r>
              <a:rPr lang="en-US" altLang="zh-CN" sz="24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F-5*5</a:t>
            </a:r>
            <a:endParaRPr lang="en-US" altLang="zh-CN" sz="24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22" name="内容占位符 27"/>
          <p:cNvSpPr>
            <a:spLocks noGrp="1"/>
          </p:cNvSpPr>
          <p:nvPr/>
        </p:nvSpPr>
        <p:spPr>
          <a:xfrm>
            <a:off x="4116070" y="4830445"/>
            <a:ext cx="1358900" cy="56896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US" altLang="zh-CN" sz="3200" baseline="-25000">
                <a:solidFill>
                  <a:schemeClr val="accent4">
                    <a:lumMod val="60000"/>
                    <a:lumOff val="40000"/>
                  </a:schemeClr>
                </a:solidFill>
                <a:latin typeface="微软雅黑" panose="020B0503020204020204" charset="-122"/>
                <a:ea typeface="微软雅黑" panose="020B0503020204020204" charset="-122"/>
                <a:cs typeface="Arial" panose="020B0604020202020204" pitchFamily="34" charset="0"/>
                <a:sym typeface="+mn-ea"/>
              </a:rPr>
              <a:t>▘</a:t>
            </a:r>
            <a:r>
              <a:rPr lang="en-US" altLang="zh-CN" sz="1200" b="1">
                <a:solidFill>
                  <a:schemeClr val="accent4">
                    <a:lumMod val="60000"/>
                    <a:lumOff val="40000"/>
                  </a:schemeClr>
                </a:solidFill>
                <a:latin typeface="Arial" panose="020B0604020202020204" pitchFamily="34" charset="0"/>
                <a:cs typeface="Arial" panose="020B0604020202020204" pitchFamily="34" charset="0"/>
                <a:sym typeface="+mn-ea"/>
              </a:rPr>
              <a:t>Face Area</a:t>
            </a:r>
            <a:endParaRPr lang="en-US" altLang="zh-CN" sz="1200" b="1">
              <a:solidFill>
                <a:schemeClr val="accent4">
                  <a:lumMod val="60000"/>
                  <a:lumOff val="40000"/>
                </a:schemeClr>
              </a:solidFill>
              <a:latin typeface="Arial" panose="020B0604020202020204" pitchFamily="34" charset="0"/>
              <a:cs typeface="Arial" panose="020B0604020202020204" pitchFamily="34" charset="0"/>
              <a:sym typeface="+mn-ea"/>
            </a:endParaRPr>
          </a:p>
        </p:txBody>
      </p:sp>
      <p:pic>
        <p:nvPicPr>
          <p:cNvPr id="25" name="图片 24" descr="04-针孔"/>
          <p:cNvPicPr>
            <a:picLocks noChangeAspect="1"/>
          </p:cNvPicPr>
          <p:nvPr/>
        </p:nvPicPr>
        <p:blipFill>
          <a:blip r:embed="rId3"/>
          <a:srcRect t="41347" r="57938" b="37056"/>
          <a:stretch>
            <a:fillRect/>
          </a:stretch>
        </p:blipFill>
        <p:spPr>
          <a:xfrm>
            <a:off x="9857740" y="5591810"/>
            <a:ext cx="1035050" cy="944880"/>
          </a:xfrm>
          <a:prstGeom prst="rect">
            <a:avLst/>
          </a:prstGeom>
        </p:spPr>
      </p:pic>
      <p:pic>
        <p:nvPicPr>
          <p:cNvPr id="26" name="图片 25" descr="图片2"/>
          <p:cNvPicPr>
            <a:picLocks noChangeAspect="1"/>
          </p:cNvPicPr>
          <p:nvPr/>
        </p:nvPicPr>
        <p:blipFill>
          <a:blip r:embed="rId4"/>
          <a:stretch>
            <a:fillRect/>
          </a:stretch>
        </p:blipFill>
        <p:spPr>
          <a:xfrm>
            <a:off x="9221470" y="0"/>
            <a:ext cx="2480945" cy="4724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pic>
        <p:nvPicPr>
          <p:cNvPr id="11" name="图片 10" descr="VCG41N1304961660"/>
          <p:cNvPicPr>
            <a:picLocks noChangeAspect="1"/>
          </p:cNvPicPr>
          <p:nvPr/>
        </p:nvPicPr>
        <p:blipFill>
          <a:blip r:embed="rId1"/>
          <a:srcRect l="35004" r="4123"/>
          <a:stretch>
            <a:fillRect/>
          </a:stretch>
        </p:blipFill>
        <p:spPr>
          <a:xfrm>
            <a:off x="41910" y="-8255"/>
            <a:ext cx="3562350" cy="6858000"/>
          </a:xfrm>
          <a:prstGeom prst="rect">
            <a:avLst/>
          </a:prstGeom>
        </p:spPr>
      </p:pic>
      <p:sp>
        <p:nvSpPr>
          <p:cNvPr id="12" name="矩形 11"/>
          <p:cNvSpPr/>
          <p:nvPr/>
        </p:nvSpPr>
        <p:spPr>
          <a:xfrm>
            <a:off x="-2540" y="-10795"/>
            <a:ext cx="12193905" cy="6908165"/>
          </a:xfrm>
          <a:prstGeom prst="rect">
            <a:avLst/>
          </a:prstGeom>
          <a:solidFill>
            <a:srgbClr val="6462A8">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descr="白.124"/>
          <p:cNvPicPr>
            <a:picLocks noChangeAspect="1"/>
          </p:cNvPicPr>
          <p:nvPr/>
        </p:nvPicPr>
        <p:blipFill>
          <a:blip r:embed="rId2"/>
          <a:stretch>
            <a:fillRect/>
          </a:stretch>
        </p:blipFill>
        <p:spPr>
          <a:xfrm rot="540000">
            <a:off x="8465820" y="1039495"/>
            <a:ext cx="4846955" cy="3277235"/>
          </a:xfrm>
          <a:prstGeom prst="rect">
            <a:avLst/>
          </a:prstGeom>
        </p:spPr>
      </p:pic>
      <p:pic>
        <p:nvPicPr>
          <p:cNvPr id="16" name="图片 15" descr="白.123"/>
          <p:cNvPicPr>
            <a:picLocks noChangeAspect="1"/>
          </p:cNvPicPr>
          <p:nvPr/>
        </p:nvPicPr>
        <p:blipFill>
          <a:blip r:embed="rId3"/>
          <a:srcRect r="24368" b="10734"/>
          <a:stretch>
            <a:fillRect/>
          </a:stretch>
        </p:blipFill>
        <p:spPr>
          <a:xfrm rot="540000">
            <a:off x="8797925" y="3816350"/>
            <a:ext cx="3665855" cy="2925445"/>
          </a:xfrm>
          <a:prstGeom prst="rect">
            <a:avLst/>
          </a:prstGeom>
        </p:spPr>
      </p:pic>
      <p:sp>
        <p:nvSpPr>
          <p:cNvPr id="28" name="内容占位符 27"/>
          <p:cNvSpPr>
            <a:spLocks noGrp="1"/>
          </p:cNvSpPr>
          <p:nvPr>
            <p:ph idx="1"/>
          </p:nvPr>
        </p:nvSpPr>
        <p:spPr>
          <a:xfrm>
            <a:off x="1929130" y="713105"/>
            <a:ext cx="3014980" cy="450850"/>
          </a:xfrm>
          <a:noFill/>
        </p:spPr>
        <p:txBody>
          <a:bodyPr>
            <a:normAutofit/>
          </a:bodyPr>
          <a:p>
            <a:pPr marL="0" indent="0">
              <a:lnSpc>
                <a:spcPct val="120000"/>
              </a:lnSpc>
              <a:buNone/>
            </a:pPr>
            <a:r>
              <a:rPr lang="en-US" altLang="zh-CN" sz="1200">
                <a:solidFill>
                  <a:schemeClr val="bg1"/>
                </a:solidFill>
                <a:latin typeface="Arial" panose="020B0604020202020204" pitchFamily="34" charset="0"/>
                <a:cs typeface="Arial" panose="020B0604020202020204" pitchFamily="34" charset="0"/>
                <a:sym typeface="+mn-ea"/>
              </a:rPr>
              <a:t>-- Negtive polar (MONO/BI POLAR）</a:t>
            </a:r>
            <a:endParaRPr lang="en-US" altLang="zh-CN" sz="1200">
              <a:solidFill>
                <a:schemeClr val="bg1"/>
              </a:solidFill>
              <a:latin typeface="Arial" panose="020B0604020202020204" pitchFamily="34" charset="0"/>
              <a:cs typeface="Arial" panose="020B0604020202020204" pitchFamily="34" charset="0"/>
              <a:sym typeface="+mn-ea"/>
            </a:endParaRPr>
          </a:p>
        </p:txBody>
      </p:sp>
      <p:sp>
        <p:nvSpPr>
          <p:cNvPr id="4" name="标题 3"/>
          <p:cNvSpPr>
            <a:spLocks noGrp="1"/>
          </p:cNvSpPr>
          <p:nvPr>
            <p:ph type="title"/>
          </p:nvPr>
        </p:nvSpPr>
        <p:spPr>
          <a:xfrm>
            <a:off x="263525" y="164465"/>
            <a:ext cx="5522595" cy="68389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PINXEL-V -Fractional RF</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sp>
        <p:nvSpPr>
          <p:cNvPr id="6" name="内容占位符 27"/>
          <p:cNvSpPr>
            <a:spLocks noGrp="1"/>
          </p:cNvSpPr>
          <p:nvPr/>
        </p:nvSpPr>
        <p:spPr>
          <a:xfrm>
            <a:off x="342265" y="5857875"/>
            <a:ext cx="2404745" cy="87058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US" altLang="zh-CN" sz="3200" cap="all" baseline="-25000">
                <a:solidFill>
                  <a:srgbClr val="EFB668"/>
                </a:solidFill>
                <a:latin typeface="微软雅黑" panose="020B0503020204020204" charset="-122"/>
                <a:ea typeface="微软雅黑" panose="020B0503020204020204" charset="-122"/>
                <a:cs typeface="Arial" panose="020B0604020202020204" pitchFamily="34" charset="0"/>
                <a:sym typeface="+mn-ea"/>
              </a:rPr>
              <a:t>▘</a:t>
            </a:r>
            <a:r>
              <a:rPr lang="en-US" altLang="zh-CN" sz="1200" b="1" cap="all">
                <a:solidFill>
                  <a:srgbClr val="EFB668"/>
                </a:solidFill>
                <a:latin typeface="Arial" panose="020B0604020202020204" pitchFamily="34" charset="0"/>
                <a:cs typeface="Arial" panose="020B0604020202020204" pitchFamily="34" charset="0"/>
                <a:sym typeface="+mn-ea"/>
              </a:rPr>
              <a:t>negative pole</a:t>
            </a:r>
            <a:endParaRPr lang="en-US" altLang="zh-CN" sz="1200" b="1" cap="all">
              <a:solidFill>
                <a:srgbClr val="EFB668"/>
              </a:solidFill>
              <a:latin typeface="Arial" panose="020B0604020202020204" pitchFamily="34" charset="0"/>
              <a:cs typeface="Arial" panose="020B0604020202020204" pitchFamily="34" charset="0"/>
              <a:sym typeface="+mn-ea"/>
            </a:endParaRPr>
          </a:p>
          <a:p>
            <a:pPr marL="0" indent="0">
              <a:lnSpc>
                <a:spcPct val="80000"/>
              </a:lnSpc>
              <a:buNone/>
            </a:pPr>
            <a:r>
              <a:rPr lang="en-US" altLang="zh-CN" sz="3200" cap="all" baseline="-25000">
                <a:solidFill>
                  <a:srgbClr val="1E3FBA"/>
                </a:solidFill>
                <a:latin typeface="微软雅黑" panose="020B0503020204020204" charset="-122"/>
                <a:ea typeface="微软雅黑" panose="020B0503020204020204" charset="-122"/>
                <a:cs typeface="Arial" panose="020B0604020202020204" pitchFamily="34" charset="0"/>
                <a:sym typeface="+mn-ea"/>
              </a:rPr>
              <a:t>▘</a:t>
            </a:r>
            <a:r>
              <a:rPr lang="en-US" altLang="zh-CN" sz="1200" b="1" cap="all">
                <a:solidFill>
                  <a:srgbClr val="1E3FBA"/>
                </a:solidFill>
                <a:latin typeface="Arial" panose="020B0604020202020204" pitchFamily="34" charset="0"/>
                <a:cs typeface="Arial" panose="020B0604020202020204" pitchFamily="34" charset="0"/>
                <a:sym typeface="+mn-ea"/>
              </a:rPr>
              <a:t>positive electrode</a:t>
            </a:r>
            <a:endParaRPr lang="en-US" altLang="zh-CN" sz="1200" b="1" cap="all">
              <a:solidFill>
                <a:srgbClr val="1E3FBA"/>
              </a:solidFill>
              <a:latin typeface="Arial" panose="020B0604020202020204" pitchFamily="34" charset="0"/>
              <a:cs typeface="Arial" panose="020B0604020202020204" pitchFamily="34" charset="0"/>
              <a:sym typeface="+mn-ea"/>
            </a:endParaRPr>
          </a:p>
        </p:txBody>
      </p:sp>
      <p:grpSp>
        <p:nvGrpSpPr>
          <p:cNvPr id="29" name="组合 28"/>
          <p:cNvGrpSpPr/>
          <p:nvPr/>
        </p:nvGrpSpPr>
        <p:grpSpPr>
          <a:xfrm>
            <a:off x="6169025" y="3386455"/>
            <a:ext cx="2498725" cy="2287270"/>
            <a:chOff x="5099" y="2484"/>
            <a:chExt cx="3935" cy="3602"/>
          </a:xfrm>
        </p:grpSpPr>
        <p:sp>
          <p:nvSpPr>
            <p:cNvPr id="20" name="矩形 19"/>
            <p:cNvSpPr/>
            <p:nvPr/>
          </p:nvSpPr>
          <p:spPr>
            <a:xfrm>
              <a:off x="5204" y="2646"/>
              <a:ext cx="3829" cy="507"/>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9" name="文本框 8"/>
            <p:cNvSpPr txBox="1"/>
            <p:nvPr/>
          </p:nvSpPr>
          <p:spPr>
            <a:xfrm>
              <a:off x="5099" y="2484"/>
              <a:ext cx="3935" cy="3602"/>
            </a:xfrm>
            <a:prstGeom prst="rect">
              <a:avLst/>
            </a:prstGeom>
            <a:noFill/>
          </p:spPr>
          <p:txBody>
            <a:bodyPr wrap="square" rtlCol="0">
              <a:spAutoFit/>
            </a:bodyPr>
            <a:p>
              <a:pPr indent="0" algn="just">
                <a:lnSpc>
                  <a:spcPct val="140000"/>
                </a:lnSpc>
                <a:buNone/>
              </a:pPr>
              <a:r>
                <a:rPr lang="en-US" altLang="zh-CN" b="1" noProof="1" dirty="0">
                  <a:solidFill>
                    <a:schemeClr val="bg1"/>
                  </a:solidFill>
                  <a:latin typeface="Calibri" panose="020F0502020204030204" charset="0"/>
                  <a:ea typeface="宋体" panose="02010600030101010101" pitchFamily="2" charset="-122"/>
                  <a:cs typeface="Calibri" panose="020F0502020204030204" charset="0"/>
                </a:rPr>
                <a:t> Under the Mono mode</a:t>
              </a:r>
              <a:endParaRPr lang="en-US" altLang="zh-CN" noProof="1" dirty="0">
                <a:solidFill>
                  <a:schemeClr val="bg1"/>
                </a:solidFill>
                <a:latin typeface="Calibri" panose="020F0502020204030204" charset="0"/>
                <a:ea typeface="宋体" panose="02010600030101010101" pitchFamily="2" charset="-122"/>
                <a:cs typeface="Calibri" panose="020F0502020204030204" charset="0"/>
              </a:endParaRPr>
            </a:p>
            <a:p>
              <a:pPr indent="0" algn="just">
                <a:lnSpc>
                  <a:spcPct val="140000"/>
                </a:lnSpc>
                <a:buNone/>
              </a:pPr>
              <a:r>
                <a:rPr lang="en-US" altLang="zh-CN" sz="1200" noProof="1" dirty="0">
                  <a:solidFill>
                    <a:schemeClr val="bg1"/>
                  </a:solidFill>
                  <a:latin typeface="Calibri" panose="020F0502020204030204" charset="0"/>
                  <a:ea typeface="宋体" panose="02010600030101010101" pitchFamily="2" charset="-122"/>
                  <a:cs typeface="Calibri" panose="020F0502020204030204" charset="0"/>
                </a:rPr>
                <a:t>all the needles on the tip is positive polar. The customer need to hold the negative polar in hand during the treatment. The RF energy can go to more deeper to skin than Bipolar mode. So it's more suitable for body treatment. </a:t>
              </a:r>
              <a:endParaRPr lang="en-US" altLang="zh-CN" sz="1200" noProof="1" dirty="0">
                <a:solidFill>
                  <a:schemeClr val="bg1"/>
                </a:solidFill>
                <a:latin typeface="Calibri" panose="020F0502020204030204" charset="0"/>
                <a:ea typeface="宋体" panose="02010600030101010101" pitchFamily="2" charset="-122"/>
                <a:cs typeface="Calibri" panose="020F0502020204030204" charset="0"/>
              </a:endParaRPr>
            </a:p>
          </p:txBody>
        </p:sp>
      </p:grpSp>
      <p:grpSp>
        <p:nvGrpSpPr>
          <p:cNvPr id="27" name="组合 26"/>
          <p:cNvGrpSpPr/>
          <p:nvPr/>
        </p:nvGrpSpPr>
        <p:grpSpPr>
          <a:xfrm>
            <a:off x="3167698" y="2277110"/>
            <a:ext cx="2397125" cy="2287270"/>
            <a:chOff x="10396" y="4691"/>
            <a:chExt cx="3775" cy="3602"/>
          </a:xfrm>
        </p:grpSpPr>
        <p:sp>
          <p:nvSpPr>
            <p:cNvPr id="21" name="矩形 20"/>
            <p:cNvSpPr/>
            <p:nvPr/>
          </p:nvSpPr>
          <p:spPr>
            <a:xfrm>
              <a:off x="10541" y="4850"/>
              <a:ext cx="3625" cy="507"/>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3" name="文本框 12"/>
            <p:cNvSpPr txBox="1"/>
            <p:nvPr/>
          </p:nvSpPr>
          <p:spPr>
            <a:xfrm>
              <a:off x="10396" y="4691"/>
              <a:ext cx="3775" cy="3602"/>
            </a:xfrm>
            <a:prstGeom prst="rect">
              <a:avLst/>
            </a:prstGeom>
            <a:noFill/>
          </p:spPr>
          <p:txBody>
            <a:bodyPr wrap="square" rtlCol="0">
              <a:spAutoFit/>
            </a:bodyPr>
            <a:p>
              <a:pPr indent="0" algn="just">
                <a:lnSpc>
                  <a:spcPct val="140000"/>
                </a:lnSpc>
                <a:buNone/>
              </a:pPr>
              <a:r>
                <a:rPr lang="en-US" altLang="zh-CN" b="1" noProof="1" dirty="0">
                  <a:solidFill>
                    <a:schemeClr val="bg1"/>
                  </a:solidFill>
                  <a:latin typeface="Calibri" panose="020F0502020204030204" charset="0"/>
                  <a:ea typeface="宋体" panose="02010600030101010101" pitchFamily="2" charset="-122"/>
                  <a:cs typeface="Calibri" panose="020F0502020204030204" charset="0"/>
                </a:rPr>
                <a:t> Under Bipolar  </a:t>
              </a:r>
              <a:endParaRPr lang="en-US" altLang="zh-CN" b="1" noProof="1" dirty="0">
                <a:solidFill>
                  <a:schemeClr val="bg1"/>
                </a:solidFill>
                <a:latin typeface="Calibri" panose="020F0502020204030204" charset="0"/>
                <a:ea typeface="宋体" panose="02010600030101010101" pitchFamily="2" charset="-122"/>
                <a:cs typeface="Calibri" panose="020F0502020204030204" charset="0"/>
              </a:endParaRPr>
            </a:p>
            <a:p>
              <a:pPr indent="0" algn="just">
                <a:lnSpc>
                  <a:spcPct val="140000"/>
                </a:lnSpc>
                <a:buNone/>
              </a:pPr>
              <a:r>
                <a:rPr lang="en-US" altLang="zh-CN" sz="1200" noProof="1" dirty="0">
                  <a:solidFill>
                    <a:schemeClr val="bg1"/>
                  </a:solidFill>
                  <a:latin typeface="Calibri" panose="020F0502020204030204" charset="0"/>
                  <a:ea typeface="宋体" panose="02010600030101010101" pitchFamily="2" charset="-122"/>
                  <a:cs typeface="Calibri" panose="020F0502020204030204" charset="0"/>
                </a:rPr>
                <a:t>50% percent needle is positive and the other 50% is negative polar. this make the energy only works on depth of the needle. This mode is more suitable for face treatment.</a:t>
              </a:r>
              <a:endParaRPr lang="en-US" altLang="zh-CN" sz="1200" noProof="1" dirty="0">
                <a:solidFill>
                  <a:schemeClr val="bg1"/>
                </a:solidFill>
                <a:latin typeface="Calibri" panose="020F0502020204030204" charset="0"/>
                <a:cs typeface="Calibri" panose="020F0502020204030204" charset="0"/>
              </a:endParaRPr>
            </a:p>
            <a:p>
              <a:pPr algn="just">
                <a:lnSpc>
                  <a:spcPct val="140000"/>
                </a:lnSpc>
              </a:pPr>
              <a:endParaRPr lang="en-US" altLang="zh-CN" sz="1200" noProof="1" dirty="0">
                <a:solidFill>
                  <a:schemeClr val="bg1"/>
                </a:solidFill>
                <a:latin typeface="Calibri" panose="020F0502020204030204" charset="0"/>
                <a:cs typeface="Calibri" panose="020F0502020204030204" charset="0"/>
              </a:endParaRPr>
            </a:p>
            <a:p>
              <a:pPr algn="just">
                <a:lnSpc>
                  <a:spcPct val="140000"/>
                </a:lnSpc>
              </a:pPr>
              <a:endParaRPr lang="en-US" altLang="zh-CN" sz="1200" noProof="1" dirty="0">
                <a:solidFill>
                  <a:schemeClr val="bg1"/>
                </a:solidFill>
                <a:latin typeface="Calibri" panose="020F0502020204030204" charset="0"/>
                <a:cs typeface="Calibri" panose="020F0502020204030204" charset="0"/>
              </a:endParaRPr>
            </a:p>
          </p:txBody>
        </p:sp>
      </p:grpSp>
      <p:sp>
        <p:nvSpPr>
          <p:cNvPr id="23" name="圆角矩形 22"/>
          <p:cNvSpPr/>
          <p:nvPr/>
        </p:nvSpPr>
        <p:spPr>
          <a:xfrm>
            <a:off x="3256280" y="4418965"/>
            <a:ext cx="2216785" cy="2127250"/>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圆角矩形 23"/>
          <p:cNvSpPr/>
          <p:nvPr/>
        </p:nvSpPr>
        <p:spPr>
          <a:xfrm>
            <a:off x="6272530" y="1090295"/>
            <a:ext cx="2216785" cy="2127250"/>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484" name="TextBox 23"/>
          <p:cNvSpPr txBox="1"/>
          <p:nvPr/>
        </p:nvSpPr>
        <p:spPr>
          <a:xfrm>
            <a:off x="3480435" y="4095115"/>
            <a:ext cx="1768475" cy="306705"/>
          </a:xfrm>
          <a:prstGeom prst="rect">
            <a:avLst/>
          </a:prstGeom>
          <a:noFill/>
          <a:ln w="9525">
            <a:noFill/>
          </a:ln>
        </p:spPr>
        <p:txBody>
          <a:bodyPr wrap="square" anchor="t" anchorCtr="0">
            <a:spAutoFit/>
          </a:bodyPr>
          <a:p>
            <a:pPr algn="ctr"/>
            <a:r>
              <a:rPr lang="en-US" altLang="zh-CN" sz="1400" b="1">
                <a:solidFill>
                  <a:schemeClr val="bg2"/>
                </a:solidFill>
                <a:latin typeface="Calibri" panose="020F0502020204030204" charset="0"/>
                <a:ea typeface="宋体" panose="02010600030101010101" pitchFamily="2" charset="-122"/>
                <a:cs typeface="Calibri" panose="020F0502020204030204" charset="0"/>
              </a:rPr>
              <a:t> Face  </a:t>
            </a:r>
            <a:r>
              <a:rPr lang="zh-CN" altLang="en-US" sz="1400" b="1">
                <a:solidFill>
                  <a:schemeClr val="bg2"/>
                </a:solidFill>
                <a:latin typeface="Calibri" panose="020F0502020204030204" charset="0"/>
                <a:ea typeface="宋体" panose="02010600030101010101" pitchFamily="2" charset="-122"/>
                <a:cs typeface="Calibri" panose="020F0502020204030204" charset="0"/>
              </a:rPr>
              <a:t>：</a:t>
            </a:r>
            <a:r>
              <a:rPr lang="en-US" altLang="zh-CN" sz="1400" b="1">
                <a:solidFill>
                  <a:schemeClr val="bg2"/>
                </a:solidFill>
                <a:latin typeface="Calibri" panose="020F0502020204030204" charset="0"/>
                <a:ea typeface="宋体" panose="02010600030101010101" pitchFamily="2" charset="-122"/>
                <a:cs typeface="Calibri" panose="020F0502020204030204" charset="0"/>
                <a:sym typeface="+mn-ea"/>
              </a:rPr>
              <a:t>Evenly</a:t>
            </a:r>
            <a:endParaRPr lang="en-US" altLang="zh-CN" sz="1400" b="1">
              <a:solidFill>
                <a:schemeClr val="bg2"/>
              </a:solidFill>
              <a:latin typeface="Calibri" panose="020F0502020204030204" charset="0"/>
              <a:ea typeface="宋体" panose="02010600030101010101" pitchFamily="2" charset="-122"/>
              <a:cs typeface="Calibri" panose="020F0502020204030204" charset="0"/>
              <a:sym typeface="+mn-ea"/>
            </a:endParaRPr>
          </a:p>
        </p:txBody>
      </p:sp>
      <p:sp>
        <p:nvSpPr>
          <p:cNvPr id="25" name="TextBox 23"/>
          <p:cNvSpPr txBox="1"/>
          <p:nvPr/>
        </p:nvSpPr>
        <p:spPr>
          <a:xfrm>
            <a:off x="6486525" y="755650"/>
            <a:ext cx="1768475" cy="306705"/>
          </a:xfrm>
          <a:prstGeom prst="rect">
            <a:avLst/>
          </a:prstGeom>
          <a:noFill/>
          <a:ln w="9525">
            <a:noFill/>
          </a:ln>
        </p:spPr>
        <p:txBody>
          <a:bodyPr wrap="square" anchor="t" anchorCtr="0">
            <a:spAutoFit/>
          </a:bodyPr>
          <a:p>
            <a:pPr algn="ctr"/>
            <a:r>
              <a:rPr sz="1400" b="1">
                <a:solidFill>
                  <a:schemeClr val="bg2"/>
                </a:solidFill>
                <a:latin typeface="Calibri" panose="020F0502020204030204" charset="0"/>
                <a:ea typeface="宋体" panose="02010600030101010101" pitchFamily="2" charset="-122"/>
                <a:cs typeface="Calibri" panose="020F0502020204030204" charset="0"/>
              </a:rPr>
              <a:t>Body</a:t>
            </a:r>
            <a:r>
              <a:rPr lang="en-US" sz="1400" b="1">
                <a:solidFill>
                  <a:schemeClr val="bg2"/>
                </a:solidFill>
                <a:latin typeface="Calibri" panose="020F0502020204030204" charset="0"/>
                <a:ea typeface="宋体" panose="02010600030101010101" pitchFamily="2" charset="-122"/>
                <a:cs typeface="Calibri" panose="020F0502020204030204" charset="0"/>
              </a:rPr>
              <a:t>:</a:t>
            </a:r>
            <a:r>
              <a:rPr sz="1400" b="1">
                <a:solidFill>
                  <a:schemeClr val="bg2"/>
                </a:solidFill>
                <a:latin typeface="Calibri" panose="020F0502020204030204" charset="0"/>
                <a:ea typeface="宋体" panose="02010600030101010101" pitchFamily="2" charset="-122"/>
                <a:cs typeface="Calibri" panose="020F0502020204030204" charset="0"/>
              </a:rPr>
              <a:t> Deeper</a:t>
            </a:r>
            <a:endParaRPr sz="1400" b="1">
              <a:solidFill>
                <a:schemeClr val="bg2"/>
              </a:solidFill>
              <a:latin typeface="Calibri" panose="020F0502020204030204" charset="0"/>
              <a:ea typeface="宋体" panose="02010600030101010101" pitchFamily="2" charset="-122"/>
              <a:cs typeface="Calibri" panose="020F0502020204030204" charset="0"/>
            </a:endParaRPr>
          </a:p>
        </p:txBody>
      </p:sp>
      <p:sp>
        <p:nvSpPr>
          <p:cNvPr id="26" name="文本框 25"/>
          <p:cNvSpPr txBox="1"/>
          <p:nvPr/>
        </p:nvSpPr>
        <p:spPr>
          <a:xfrm>
            <a:off x="9063990" y="789305"/>
            <a:ext cx="2516505" cy="422275"/>
          </a:xfrm>
          <a:prstGeom prst="rect">
            <a:avLst/>
          </a:prstGeom>
          <a:noFill/>
        </p:spPr>
        <p:txBody>
          <a:bodyPr wrap="square" rtlCol="0">
            <a:spAutoFit/>
          </a:bodyPr>
          <a:p>
            <a:pPr algn="ctr">
              <a:lnSpc>
                <a:spcPct val="60000"/>
              </a:lnSpc>
            </a:pPr>
            <a:r>
              <a:rPr sz="1200" b="1">
                <a:solidFill>
                  <a:schemeClr val="bg1"/>
                </a:solidFill>
              </a:rPr>
              <a:t>Negtive Handle: Together with</a:t>
            </a:r>
            <a:endParaRPr sz="1200" b="1">
              <a:solidFill>
                <a:schemeClr val="bg1"/>
              </a:solidFill>
            </a:endParaRPr>
          </a:p>
          <a:p>
            <a:pPr algn="ctr">
              <a:lnSpc>
                <a:spcPct val="60000"/>
              </a:lnSpc>
            </a:pPr>
            <a:endParaRPr sz="1200" b="1">
              <a:solidFill>
                <a:schemeClr val="bg1"/>
              </a:solidFill>
            </a:endParaRPr>
          </a:p>
          <a:p>
            <a:pPr algn="ctr">
              <a:lnSpc>
                <a:spcPct val="60000"/>
              </a:lnSpc>
            </a:pPr>
            <a:r>
              <a:rPr sz="1200" b="1">
                <a:solidFill>
                  <a:schemeClr val="bg1"/>
                </a:solidFill>
              </a:rPr>
              <a:t>MONO polar, energy transfer Deeper</a:t>
            </a:r>
            <a:endParaRPr sz="1200" b="1">
              <a:solidFill>
                <a:schemeClr val="bg1"/>
              </a:solidFill>
            </a:endParaRPr>
          </a:p>
        </p:txBody>
      </p:sp>
      <p:pic>
        <p:nvPicPr>
          <p:cNvPr id="8" name="图片 7" descr="正负极-3"/>
          <p:cNvPicPr>
            <a:picLocks noChangeAspect="1"/>
          </p:cNvPicPr>
          <p:nvPr/>
        </p:nvPicPr>
        <p:blipFill>
          <a:blip r:embed="rId4">
            <a:lum bright="18000" contrast="6000"/>
          </a:blip>
          <a:srcRect l="36510" t="27398" r="36406" b="25750"/>
          <a:stretch>
            <a:fillRect/>
          </a:stretch>
        </p:blipFill>
        <p:spPr>
          <a:xfrm>
            <a:off x="3404235" y="4564380"/>
            <a:ext cx="1950085" cy="1898650"/>
          </a:xfrm>
          <a:prstGeom prst="rect">
            <a:avLst/>
          </a:prstGeom>
        </p:spPr>
      </p:pic>
      <p:pic>
        <p:nvPicPr>
          <p:cNvPr id="10" name="图片 9" descr="正负极-4"/>
          <p:cNvPicPr>
            <a:picLocks noChangeAspect="1"/>
          </p:cNvPicPr>
          <p:nvPr/>
        </p:nvPicPr>
        <p:blipFill>
          <a:blip r:embed="rId5">
            <a:lum bright="12000"/>
          </a:blip>
          <a:srcRect l="37359" t="28472" r="37823" b="26139"/>
          <a:stretch>
            <a:fillRect/>
          </a:stretch>
        </p:blipFill>
        <p:spPr>
          <a:xfrm>
            <a:off x="6461125" y="1224280"/>
            <a:ext cx="1844675" cy="1898650"/>
          </a:xfrm>
          <a:prstGeom prst="rect">
            <a:avLst/>
          </a:prstGeom>
        </p:spPr>
      </p:pic>
      <p:sp>
        <p:nvSpPr>
          <p:cNvPr id="17" name="文本框 16"/>
          <p:cNvSpPr txBox="1"/>
          <p:nvPr/>
        </p:nvSpPr>
        <p:spPr>
          <a:xfrm>
            <a:off x="9171305" y="3792220"/>
            <a:ext cx="2301875" cy="275590"/>
          </a:xfrm>
          <a:prstGeom prst="rect">
            <a:avLst/>
          </a:prstGeom>
          <a:noFill/>
        </p:spPr>
        <p:txBody>
          <a:bodyPr wrap="square" rtlCol="0">
            <a:spAutoFit/>
          </a:bodyPr>
          <a:p>
            <a:r>
              <a:rPr sz="1200" b="1">
                <a:solidFill>
                  <a:schemeClr val="bg1"/>
                </a:solidFill>
              </a:rPr>
              <a:t>Cooling handle: Max Reduce Pain</a:t>
            </a:r>
            <a:endParaRPr sz="1200" b="1">
              <a:solidFill>
                <a:schemeClr val="bg1"/>
              </a:solidFill>
            </a:endParaRPr>
          </a:p>
        </p:txBody>
      </p:sp>
      <p:cxnSp>
        <p:nvCxnSpPr>
          <p:cNvPr id="3" name="直接箭头连接符 2"/>
          <p:cNvCxnSpPr/>
          <p:nvPr/>
        </p:nvCxnSpPr>
        <p:spPr>
          <a:xfrm>
            <a:off x="9171305" y="1224280"/>
            <a:ext cx="2329815" cy="0"/>
          </a:xfrm>
          <a:prstGeom prst="straightConnector1">
            <a:avLst/>
          </a:prstGeom>
          <a:ln w="25400">
            <a:solidFill>
              <a:srgbClr val="6462A8"/>
            </a:solidFill>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9171305" y="4083050"/>
            <a:ext cx="2329815" cy="0"/>
          </a:xfrm>
          <a:prstGeom prst="straightConnector1">
            <a:avLst/>
          </a:prstGeom>
          <a:ln w="25400">
            <a:solidFill>
              <a:srgbClr val="6462A8"/>
            </a:solidFill>
            <a:headEnd type="none"/>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pic>
        <p:nvPicPr>
          <p:cNvPr id="27" name="图片 26" descr="5f86f5f36ec17"/>
          <p:cNvPicPr>
            <a:picLocks noChangeAspect="1"/>
          </p:cNvPicPr>
          <p:nvPr/>
        </p:nvPicPr>
        <p:blipFill>
          <a:blip r:embed="rId1"/>
          <a:srcRect l="32714"/>
          <a:stretch>
            <a:fillRect/>
          </a:stretch>
        </p:blipFill>
        <p:spPr>
          <a:xfrm>
            <a:off x="5269865" y="104140"/>
            <a:ext cx="6922135" cy="6753225"/>
          </a:xfrm>
          <a:prstGeom prst="rect">
            <a:avLst/>
          </a:prstGeom>
          <a:solidFill>
            <a:srgbClr val="6462A8"/>
          </a:solidFill>
        </p:spPr>
      </p:pic>
      <p:sp>
        <p:nvSpPr>
          <p:cNvPr id="28" name="内容占位符 27"/>
          <p:cNvSpPr>
            <a:spLocks noGrp="1"/>
          </p:cNvSpPr>
          <p:nvPr>
            <p:ph idx="1"/>
          </p:nvPr>
        </p:nvSpPr>
        <p:spPr>
          <a:xfrm>
            <a:off x="262890" y="713105"/>
            <a:ext cx="4681220" cy="450850"/>
          </a:xfrm>
        </p:spPr>
        <p:txBody>
          <a:bodyPr>
            <a:normAutofit/>
          </a:bodyPr>
          <a:p>
            <a:pPr marL="0" indent="0">
              <a:lnSpc>
                <a:spcPct val="120000"/>
              </a:lnSpc>
              <a:buNone/>
            </a:pPr>
            <a:r>
              <a:rPr lang="en-US" altLang="zh-CN" sz="1200">
                <a:solidFill>
                  <a:schemeClr val="bg2"/>
                </a:solidFill>
                <a:latin typeface="Arial" panose="020B0604020202020204" pitchFamily="34" charset="0"/>
                <a:cs typeface="Arial" panose="020B0604020202020204" pitchFamily="34" charset="0"/>
                <a:sym typeface="+mn-ea"/>
              </a:rPr>
              <a:t>10.4 inch Full-size touch operation , Sliding menus, easy operation. </a:t>
            </a:r>
            <a:endParaRPr lang="en-US" altLang="zh-CN" sz="1200">
              <a:solidFill>
                <a:schemeClr val="bg2"/>
              </a:solidFill>
              <a:latin typeface="Arial" panose="020B0604020202020204" pitchFamily="34" charset="0"/>
              <a:cs typeface="Arial" panose="020B0604020202020204" pitchFamily="34" charset="0"/>
              <a:sym typeface="+mn-ea"/>
            </a:endParaRPr>
          </a:p>
        </p:txBody>
      </p:sp>
      <p:sp>
        <p:nvSpPr>
          <p:cNvPr id="2" name="标题 1"/>
          <p:cNvSpPr>
            <a:spLocks noGrp="1"/>
          </p:cNvSpPr>
          <p:nvPr>
            <p:ph type="title"/>
          </p:nvPr>
        </p:nvSpPr>
        <p:spPr>
          <a:xfrm>
            <a:off x="263525" y="164465"/>
            <a:ext cx="4150995" cy="68389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UI Interface</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grpSp>
        <p:nvGrpSpPr>
          <p:cNvPr id="51" name="组合 50"/>
          <p:cNvGrpSpPr/>
          <p:nvPr/>
        </p:nvGrpSpPr>
        <p:grpSpPr>
          <a:xfrm>
            <a:off x="-61" y="1163955"/>
            <a:ext cx="11829476" cy="5668633"/>
            <a:chOff x="752" y="1988"/>
            <a:chExt cx="17666" cy="8466"/>
          </a:xfrm>
        </p:grpSpPr>
        <p:pic>
          <p:nvPicPr>
            <p:cNvPr id="50" name="图片 49" descr="5f86f5f36ec17"/>
            <p:cNvPicPr>
              <a:picLocks noChangeAspect="1"/>
            </p:cNvPicPr>
            <p:nvPr/>
          </p:nvPicPr>
          <p:blipFill>
            <a:blip r:embed="rId1">
              <a:lum bright="-12000"/>
            </a:blip>
            <a:srcRect l="38183" t="24824" r="16172" b="1240"/>
            <a:stretch>
              <a:fillRect/>
            </a:stretch>
          </p:blipFill>
          <p:spPr>
            <a:xfrm rot="10800000">
              <a:off x="752" y="2469"/>
              <a:ext cx="7395" cy="7985"/>
            </a:xfrm>
            <a:prstGeom prst="rect">
              <a:avLst/>
            </a:prstGeom>
            <a:solidFill>
              <a:srgbClr val="6462A8"/>
            </a:solidFill>
          </p:spPr>
        </p:pic>
        <p:pic>
          <p:nvPicPr>
            <p:cNvPr id="4" name="图片 3" descr="5工作界面2"/>
            <p:cNvPicPr>
              <a:picLocks noChangeAspect="1"/>
            </p:cNvPicPr>
            <p:nvPr/>
          </p:nvPicPr>
          <p:blipFill>
            <a:blip r:embed="rId2"/>
            <a:stretch>
              <a:fillRect/>
            </a:stretch>
          </p:blipFill>
          <p:spPr>
            <a:xfrm>
              <a:off x="7092" y="1988"/>
              <a:ext cx="5016" cy="8026"/>
            </a:xfrm>
            <a:prstGeom prst="rect">
              <a:avLst/>
            </a:prstGeom>
            <a:effectLst>
              <a:outerShdw blurRad="901700" sx="102000" sy="102000" algn="ctr" rotWithShape="0">
                <a:schemeClr val="accent4">
                  <a:alpha val="40000"/>
                </a:schemeClr>
              </a:outerShdw>
            </a:effectLst>
          </p:spPr>
        </p:pic>
        <p:cxnSp>
          <p:nvCxnSpPr>
            <p:cNvPr id="22" name="直接箭头连接符 21"/>
            <p:cNvCxnSpPr>
              <a:endCxn id="30" idx="3"/>
            </p:cNvCxnSpPr>
            <p:nvPr/>
          </p:nvCxnSpPr>
          <p:spPr>
            <a:xfrm flipH="1">
              <a:off x="4032" y="4329"/>
              <a:ext cx="3579" cy="28"/>
            </a:xfrm>
            <a:prstGeom prst="straightConnector1">
              <a:avLst/>
            </a:prstGeom>
            <a:ln w="12700" cap="flat" cmpd="dbl">
              <a:solidFill>
                <a:srgbClr val="ECBC71"/>
              </a:solidFill>
              <a:prstDash val="sysDot"/>
              <a:headEnd type="diamond"/>
              <a:tailEnd type="diamond" w="med" len="med"/>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194" y="4151"/>
              <a:ext cx="2838" cy="412"/>
            </a:xfrm>
            <a:prstGeom prst="rect">
              <a:avLst/>
            </a:prstGeom>
            <a:noFill/>
          </p:spPr>
          <p:txBody>
            <a:bodyPr wrap="square" rtlCol="0">
              <a:spAutoFit/>
            </a:bodyPr>
            <a:p>
              <a:pPr algn="r"/>
              <a:r>
                <a:rPr lang="en-US" altLang="zh-CN" sz="1200">
                  <a:solidFill>
                    <a:schemeClr val="bg1"/>
                  </a:solidFill>
                </a:rPr>
                <a:t>Energy Level 1-10 </a:t>
              </a:r>
              <a:endParaRPr lang="en-US" altLang="zh-CN" sz="1200">
                <a:solidFill>
                  <a:schemeClr val="bg1"/>
                </a:solidFill>
              </a:endParaRPr>
            </a:p>
          </p:txBody>
        </p:sp>
        <p:sp>
          <p:nvSpPr>
            <p:cNvPr id="32" name="文本框 31"/>
            <p:cNvSpPr txBox="1"/>
            <p:nvPr/>
          </p:nvSpPr>
          <p:spPr>
            <a:xfrm>
              <a:off x="14937" y="4007"/>
              <a:ext cx="2838" cy="412"/>
            </a:xfrm>
            <a:prstGeom prst="rect">
              <a:avLst/>
            </a:prstGeom>
            <a:noFill/>
          </p:spPr>
          <p:txBody>
            <a:bodyPr wrap="square" rtlCol="0">
              <a:spAutoFit/>
            </a:bodyPr>
            <a:p>
              <a:pPr algn="l"/>
              <a:r>
                <a:rPr lang="en-US" altLang="zh-CN" sz="1200">
                  <a:solidFill>
                    <a:schemeClr val="bg1"/>
                  </a:solidFill>
                </a:rPr>
                <a:t>Actibe pulse 10-900 </a:t>
              </a:r>
              <a:endParaRPr lang="en-US" altLang="zh-CN" sz="1200">
                <a:solidFill>
                  <a:schemeClr val="bg1"/>
                </a:solidFill>
              </a:endParaRPr>
            </a:p>
          </p:txBody>
        </p:sp>
        <p:cxnSp>
          <p:nvCxnSpPr>
            <p:cNvPr id="33" name="直接箭头连接符 32"/>
            <p:cNvCxnSpPr>
              <a:endCxn id="34" idx="1"/>
            </p:cNvCxnSpPr>
            <p:nvPr/>
          </p:nvCxnSpPr>
          <p:spPr>
            <a:xfrm>
              <a:off x="9544" y="3235"/>
              <a:ext cx="5393" cy="0"/>
            </a:xfrm>
            <a:prstGeom prst="straightConnector1">
              <a:avLst/>
            </a:prstGeom>
            <a:ln w="12700" cap="flat" cmpd="dbl">
              <a:solidFill>
                <a:srgbClr val="ECBC71"/>
              </a:solidFill>
              <a:prstDash val="sysDot"/>
              <a:headEnd type="diamond"/>
              <a:tailEnd type="diamond" w="med" len="med"/>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14937" y="3029"/>
              <a:ext cx="2838" cy="412"/>
            </a:xfrm>
            <a:prstGeom prst="rect">
              <a:avLst/>
            </a:prstGeom>
            <a:noFill/>
          </p:spPr>
          <p:txBody>
            <a:bodyPr wrap="square" rtlCol="0">
              <a:spAutoFit/>
            </a:bodyPr>
            <a:p>
              <a:r>
                <a:rPr lang="en-US" altLang="zh-CN" sz="1200">
                  <a:solidFill>
                    <a:schemeClr val="bg1"/>
                  </a:solidFill>
                </a:rPr>
                <a:t>M-18 Needle</a:t>
              </a:r>
              <a:endParaRPr lang="en-US" altLang="zh-CN" sz="1200">
                <a:solidFill>
                  <a:schemeClr val="bg1"/>
                </a:solidFill>
              </a:endParaRPr>
            </a:p>
          </p:txBody>
        </p:sp>
        <p:cxnSp>
          <p:nvCxnSpPr>
            <p:cNvPr id="35" name="直接箭头连接符 34"/>
            <p:cNvCxnSpPr>
              <a:endCxn id="32" idx="1"/>
            </p:cNvCxnSpPr>
            <p:nvPr/>
          </p:nvCxnSpPr>
          <p:spPr>
            <a:xfrm>
              <a:off x="11521" y="4203"/>
              <a:ext cx="3416" cy="10"/>
            </a:xfrm>
            <a:prstGeom prst="straightConnector1">
              <a:avLst/>
            </a:prstGeom>
            <a:ln w="12700" cap="flat" cmpd="dbl">
              <a:solidFill>
                <a:srgbClr val="ECBC71"/>
              </a:solidFill>
              <a:prstDash val="sysDot"/>
              <a:headEnd type="diamond"/>
              <a:tailEnd type="diamond" w="med" len="med"/>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1194" y="6606"/>
              <a:ext cx="2838" cy="412"/>
            </a:xfrm>
            <a:prstGeom prst="rect">
              <a:avLst/>
            </a:prstGeom>
            <a:noFill/>
          </p:spPr>
          <p:txBody>
            <a:bodyPr wrap="square" rtlCol="0">
              <a:spAutoFit/>
            </a:bodyPr>
            <a:p>
              <a:pPr algn="r"/>
              <a:r>
                <a:rPr lang="en-US" altLang="zh-CN" sz="1200">
                  <a:solidFill>
                    <a:schemeClr val="bg1"/>
                  </a:solidFill>
                </a:rPr>
                <a:t>Needle deepth </a:t>
              </a:r>
              <a:endParaRPr lang="en-US" altLang="zh-CN" sz="1200">
                <a:solidFill>
                  <a:schemeClr val="bg1"/>
                </a:solidFill>
              </a:endParaRPr>
            </a:p>
          </p:txBody>
        </p:sp>
        <p:cxnSp>
          <p:nvCxnSpPr>
            <p:cNvPr id="37" name="直接箭头连接符 36"/>
            <p:cNvCxnSpPr/>
            <p:nvPr/>
          </p:nvCxnSpPr>
          <p:spPr>
            <a:xfrm>
              <a:off x="11692" y="6140"/>
              <a:ext cx="3255" cy="0"/>
            </a:xfrm>
            <a:prstGeom prst="straightConnector1">
              <a:avLst/>
            </a:prstGeom>
            <a:ln w="12700" cap="flat" cmpd="dbl">
              <a:solidFill>
                <a:srgbClr val="ECBC71"/>
              </a:solidFill>
              <a:prstDash val="sysDot"/>
              <a:headEnd type="diamond"/>
              <a:tailEnd type="diamond" w="med" len="med"/>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4937" y="5899"/>
              <a:ext cx="2838" cy="412"/>
            </a:xfrm>
            <a:prstGeom prst="rect">
              <a:avLst/>
            </a:prstGeom>
            <a:noFill/>
          </p:spPr>
          <p:txBody>
            <a:bodyPr wrap="square" rtlCol="0">
              <a:spAutoFit/>
            </a:bodyPr>
            <a:p>
              <a:r>
                <a:rPr lang="en-US" altLang="zh-CN" sz="1200">
                  <a:solidFill>
                    <a:schemeClr val="bg1"/>
                  </a:solidFill>
                </a:rPr>
                <a:t>Pressure level</a:t>
              </a:r>
              <a:endParaRPr lang="en-US" altLang="zh-CN" sz="1200">
                <a:solidFill>
                  <a:schemeClr val="bg1"/>
                </a:solidFill>
              </a:endParaRPr>
            </a:p>
          </p:txBody>
        </p:sp>
        <p:cxnSp>
          <p:nvCxnSpPr>
            <p:cNvPr id="39" name="肘形连接符 38"/>
            <p:cNvCxnSpPr/>
            <p:nvPr/>
          </p:nvCxnSpPr>
          <p:spPr>
            <a:xfrm>
              <a:off x="10102" y="7792"/>
              <a:ext cx="4874" cy="876"/>
            </a:xfrm>
            <a:prstGeom prst="bentConnector3">
              <a:avLst>
                <a:gd name="adj1" fmla="val 47558"/>
              </a:avLst>
            </a:prstGeom>
            <a:ln w="12700" cap="flat" cmpd="dbl">
              <a:solidFill>
                <a:srgbClr val="ECBC71"/>
              </a:solidFill>
              <a:prstDash val="sysDot"/>
              <a:headEnd type="diamond"/>
              <a:tailEnd type="diamond" w="med" len="med"/>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2264" y="9144"/>
              <a:ext cx="1768" cy="412"/>
            </a:xfrm>
            <a:prstGeom prst="rect">
              <a:avLst/>
            </a:prstGeom>
            <a:noFill/>
          </p:spPr>
          <p:txBody>
            <a:bodyPr wrap="square" rtlCol="0">
              <a:spAutoFit/>
            </a:bodyPr>
            <a:p>
              <a:pPr algn="r"/>
              <a:r>
                <a:rPr lang="en-US" altLang="zh-CN" sz="1200">
                  <a:solidFill>
                    <a:schemeClr val="bg1"/>
                  </a:solidFill>
                </a:rPr>
                <a:t>Preservation</a:t>
              </a:r>
              <a:endParaRPr lang="en-US" altLang="zh-CN" sz="1200">
                <a:solidFill>
                  <a:schemeClr val="bg1"/>
                </a:solidFill>
              </a:endParaRPr>
            </a:p>
          </p:txBody>
        </p:sp>
        <p:cxnSp>
          <p:nvCxnSpPr>
            <p:cNvPr id="41" name="直接箭头连接符 40"/>
            <p:cNvCxnSpPr/>
            <p:nvPr/>
          </p:nvCxnSpPr>
          <p:spPr>
            <a:xfrm>
              <a:off x="9697" y="5658"/>
              <a:ext cx="5235" cy="0"/>
            </a:xfrm>
            <a:prstGeom prst="straightConnector1">
              <a:avLst/>
            </a:prstGeom>
            <a:ln w="12700" cap="flat" cmpd="dbl">
              <a:solidFill>
                <a:srgbClr val="ECBC71"/>
              </a:solidFill>
              <a:prstDash val="sysDot"/>
              <a:headEnd type="diamond"/>
              <a:tailEnd type="diamond" w="med" len="med"/>
            </a:ln>
          </p:spPr>
          <p:style>
            <a:lnRef idx="1">
              <a:schemeClr val="accent1"/>
            </a:lnRef>
            <a:fillRef idx="0">
              <a:schemeClr val="accent1"/>
            </a:fillRef>
            <a:effectRef idx="0">
              <a:schemeClr val="accent1"/>
            </a:effectRef>
            <a:fontRef idx="minor">
              <a:schemeClr val="tx1"/>
            </a:fontRef>
          </p:style>
        </p:cxnSp>
        <p:cxnSp>
          <p:nvCxnSpPr>
            <p:cNvPr id="42" name="肘形连接符 41"/>
            <p:cNvCxnSpPr>
              <a:endCxn id="43" idx="3"/>
            </p:cNvCxnSpPr>
            <p:nvPr/>
          </p:nvCxnSpPr>
          <p:spPr>
            <a:xfrm rot="10800000" flipV="1">
              <a:off x="4032" y="2449"/>
              <a:ext cx="3325" cy="853"/>
            </a:xfrm>
            <a:prstGeom prst="bentConnector3">
              <a:avLst>
                <a:gd name="adj1" fmla="val 17503"/>
              </a:avLst>
            </a:prstGeom>
            <a:ln w="12700" cap="flat" cmpd="dbl">
              <a:solidFill>
                <a:srgbClr val="ECBC71"/>
              </a:solidFill>
              <a:prstDash val="sysDot"/>
              <a:headEnd type="diamond"/>
              <a:tailEnd type="diamond" w="med" len="med"/>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1194" y="3097"/>
              <a:ext cx="2838" cy="412"/>
            </a:xfrm>
            <a:prstGeom prst="rect">
              <a:avLst/>
            </a:prstGeom>
            <a:noFill/>
          </p:spPr>
          <p:txBody>
            <a:bodyPr wrap="square" rtlCol="0">
              <a:spAutoFit/>
            </a:bodyPr>
            <a:p>
              <a:pPr algn="r"/>
              <a:r>
                <a:rPr lang="en-US" altLang="zh-CN" sz="1200">
                  <a:solidFill>
                    <a:schemeClr val="bg1"/>
                  </a:solidFill>
                </a:rPr>
                <a:t>Return</a:t>
              </a:r>
              <a:endParaRPr lang="en-US" altLang="zh-CN" sz="1200">
                <a:solidFill>
                  <a:schemeClr val="bg1"/>
                </a:solidFill>
              </a:endParaRPr>
            </a:p>
          </p:txBody>
        </p:sp>
        <p:sp>
          <p:nvSpPr>
            <p:cNvPr id="44" name="文本框 43"/>
            <p:cNvSpPr txBox="1"/>
            <p:nvPr/>
          </p:nvSpPr>
          <p:spPr>
            <a:xfrm>
              <a:off x="1194" y="5674"/>
              <a:ext cx="2838" cy="412"/>
            </a:xfrm>
            <a:prstGeom prst="rect">
              <a:avLst/>
            </a:prstGeom>
            <a:noFill/>
          </p:spPr>
          <p:txBody>
            <a:bodyPr wrap="square" rtlCol="0">
              <a:spAutoFit/>
            </a:bodyPr>
            <a:p>
              <a:pPr algn="r"/>
              <a:r>
                <a:rPr lang="en-US" altLang="zh-CN" sz="1200">
                  <a:solidFill>
                    <a:schemeClr val="bg1"/>
                  </a:solidFill>
                </a:rPr>
                <a:t>Wording Mode</a:t>
              </a:r>
              <a:endParaRPr lang="en-US" altLang="zh-CN" sz="1200">
                <a:solidFill>
                  <a:schemeClr val="bg1"/>
                </a:solidFill>
              </a:endParaRPr>
            </a:p>
          </p:txBody>
        </p:sp>
        <p:cxnSp>
          <p:nvCxnSpPr>
            <p:cNvPr id="45" name="肘形连接符 44"/>
            <p:cNvCxnSpPr/>
            <p:nvPr/>
          </p:nvCxnSpPr>
          <p:spPr>
            <a:xfrm>
              <a:off x="4032" y="5875"/>
              <a:ext cx="5288" cy="651"/>
            </a:xfrm>
            <a:prstGeom prst="bentConnector3">
              <a:avLst>
                <a:gd name="adj1" fmla="val 96255"/>
              </a:avLst>
            </a:prstGeom>
            <a:ln w="12700" cap="flat" cmpd="dbl">
              <a:solidFill>
                <a:srgbClr val="ECBC71"/>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46" name="肘形连接符 45"/>
            <p:cNvCxnSpPr>
              <a:stCxn id="36" idx="3"/>
            </p:cNvCxnSpPr>
            <p:nvPr/>
          </p:nvCxnSpPr>
          <p:spPr>
            <a:xfrm flipV="1">
              <a:off x="4032" y="6111"/>
              <a:ext cx="4018" cy="700"/>
            </a:xfrm>
            <a:prstGeom prst="bentConnector3">
              <a:avLst>
                <a:gd name="adj1" fmla="val 69163"/>
              </a:avLst>
            </a:prstGeom>
            <a:ln w="12700" cap="flat" cmpd="dbl">
              <a:solidFill>
                <a:srgbClr val="ECBC71"/>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flipH="1">
              <a:off x="4004" y="9394"/>
              <a:ext cx="3762" cy="0"/>
            </a:xfrm>
            <a:prstGeom prst="straightConnector1">
              <a:avLst/>
            </a:prstGeom>
            <a:ln w="12700" cap="flat" cmpd="dbl">
              <a:solidFill>
                <a:srgbClr val="ECBC71"/>
              </a:solidFill>
              <a:prstDash val="sysDot"/>
              <a:headEnd type="diamond"/>
              <a:tailEnd type="diamond" w="med" len="med"/>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15136" y="8470"/>
              <a:ext cx="3282" cy="412"/>
            </a:xfrm>
            <a:prstGeom prst="rect">
              <a:avLst/>
            </a:prstGeom>
            <a:noFill/>
          </p:spPr>
          <p:txBody>
            <a:bodyPr wrap="square" rtlCol="0">
              <a:spAutoFit/>
            </a:bodyPr>
            <a:p>
              <a:r>
                <a:rPr lang="en-US" altLang="zh-CN" sz="1200">
                  <a:solidFill>
                    <a:schemeClr val="bg1"/>
                  </a:solidFill>
                </a:rPr>
                <a:t>Negtive polar </a:t>
              </a:r>
              <a:r>
                <a:rPr lang="en-US" altLang="zh-CN" sz="1000">
                  <a:solidFill>
                    <a:schemeClr val="bg1"/>
                  </a:solidFill>
                </a:rPr>
                <a:t>(MONO/BI POLAR)</a:t>
              </a:r>
              <a:endParaRPr lang="en-US" altLang="zh-CN" sz="1000">
                <a:solidFill>
                  <a:schemeClr val="bg1"/>
                </a:solidFill>
              </a:endParaRPr>
            </a:p>
          </p:txBody>
        </p:sp>
        <p:sp>
          <p:nvSpPr>
            <p:cNvPr id="49" name="文本框 48"/>
            <p:cNvSpPr txBox="1"/>
            <p:nvPr/>
          </p:nvSpPr>
          <p:spPr>
            <a:xfrm>
              <a:off x="14976" y="5441"/>
              <a:ext cx="1694" cy="412"/>
            </a:xfrm>
            <a:prstGeom prst="rect">
              <a:avLst/>
            </a:prstGeom>
            <a:noFill/>
          </p:spPr>
          <p:txBody>
            <a:bodyPr wrap="square" rtlCol="0">
              <a:spAutoFit/>
            </a:bodyPr>
            <a:p>
              <a:r>
                <a:rPr lang="en-US" altLang="zh-CN" sz="1200">
                  <a:solidFill>
                    <a:schemeClr val="bg1"/>
                  </a:solidFill>
                </a:rPr>
                <a:t>Working/Stop</a:t>
              </a:r>
              <a:endParaRPr lang="en-US" altLang="zh-CN" sz="1200">
                <a:solidFill>
                  <a:schemeClr val="bg1"/>
                </a:solidFil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 name="图片 10" descr="组 1"/>
          <p:cNvPicPr>
            <a:picLocks noChangeAspect="1"/>
          </p:cNvPicPr>
          <p:nvPr/>
        </p:nvPicPr>
        <p:blipFill>
          <a:blip r:embed="rId1"/>
          <a:srcRect t="13651" b="21771"/>
          <a:stretch>
            <a:fillRect/>
          </a:stretch>
        </p:blipFill>
        <p:spPr>
          <a:xfrm>
            <a:off x="0" y="0"/>
            <a:ext cx="12312650" cy="6858635"/>
          </a:xfrm>
          <a:prstGeom prst="rect">
            <a:avLst/>
          </a:prstGeom>
        </p:spPr>
      </p:pic>
      <p:sp>
        <p:nvSpPr>
          <p:cNvPr id="27" name="圆角矩形 26"/>
          <p:cNvSpPr/>
          <p:nvPr/>
        </p:nvSpPr>
        <p:spPr>
          <a:xfrm>
            <a:off x="-635" y="1600200"/>
            <a:ext cx="12313285" cy="3822065"/>
          </a:xfrm>
          <a:prstGeom prst="roundRect">
            <a:avLst>
              <a:gd name="adj" fmla="val 0"/>
            </a:avLst>
          </a:prstGeom>
          <a:solidFill>
            <a:srgbClr val="2D2B44">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3024506" y="2034754"/>
            <a:ext cx="6262370" cy="1415415"/>
          </a:xfrm>
          <a:prstGeom prst="rect">
            <a:avLst/>
          </a:prstGeom>
          <a:noFill/>
        </p:spPr>
        <p:txBody>
          <a:bodyPr wrap="none" lIns="0" tIns="0" rIns="0" bIns="0" rtlCol="0">
            <a:spAutoFit/>
          </a:bodyPr>
          <a:lstStyle/>
          <a:p>
            <a:pPr algn="ctr">
              <a:lnSpc>
                <a:spcPct val="100000"/>
              </a:lnSpc>
            </a:pPr>
            <a:r>
              <a:rPr lang="zh-CN" altLang="en-US" sz="6000" b="1" dirty="0">
                <a:solidFill>
                  <a:schemeClr val="bg2"/>
                </a:solidFill>
                <a:latin typeface="优设标题黑" panose="00000500000000000000" charset="-122"/>
                <a:ea typeface="优设标题黑" panose="00000500000000000000" charset="-122"/>
                <a:cs typeface="Calibri" panose="020F0502020204030204" charset="0"/>
              </a:rPr>
              <a:t> </a:t>
            </a:r>
            <a:r>
              <a:rPr lang="zh-CN" altLang="en-US" sz="6000" b="1" dirty="0">
                <a:solidFill>
                  <a:schemeClr val="accent2">
                    <a:lumMod val="60000"/>
                    <a:lumOff val="40000"/>
                  </a:schemeClr>
                </a:solidFill>
                <a:latin typeface="优设标题黑" panose="00000500000000000000" charset="-122"/>
                <a:ea typeface="优设标题黑" panose="00000500000000000000" charset="-122"/>
                <a:cs typeface="Calibri" panose="020F0502020204030204" charset="0"/>
              </a:rPr>
              <a:t>PINXEL-Vpro</a:t>
            </a:r>
            <a:r>
              <a:rPr lang="en-US" altLang="zh-CN" sz="6000" b="1" dirty="0">
                <a:solidFill>
                  <a:schemeClr val="accent2">
                    <a:lumMod val="60000"/>
                    <a:lumOff val="40000"/>
                  </a:schemeClr>
                </a:solidFill>
                <a:latin typeface="优设标题黑" panose="00000500000000000000" charset="-122"/>
                <a:ea typeface="优设标题黑" panose="00000500000000000000" charset="-122"/>
                <a:cs typeface="Calibri" panose="020F0502020204030204" charset="0"/>
              </a:rPr>
              <a:t> </a:t>
            </a:r>
            <a:endParaRPr lang="en-US" altLang="zh-CN" sz="6000" b="1" dirty="0">
              <a:solidFill>
                <a:schemeClr val="accent2">
                  <a:lumMod val="60000"/>
                  <a:lumOff val="40000"/>
                </a:schemeClr>
              </a:solidFill>
              <a:latin typeface="优设标题黑" panose="00000500000000000000" charset="-122"/>
              <a:ea typeface="优设标题黑" panose="00000500000000000000" charset="-122"/>
              <a:cs typeface="Calibri" panose="020F0502020204030204" charset="0"/>
            </a:endParaRPr>
          </a:p>
          <a:p>
            <a:pPr algn="ctr">
              <a:lnSpc>
                <a:spcPct val="100000"/>
              </a:lnSpc>
            </a:pPr>
            <a:r>
              <a:rPr lang="zh-CN" altLang="en-US" sz="2400" b="1" dirty="0">
                <a:solidFill>
                  <a:schemeClr val="bg2"/>
                </a:solidFill>
                <a:latin typeface="优设标题黑" panose="00000500000000000000" charset="-122"/>
                <a:ea typeface="优设标题黑" panose="00000500000000000000" charset="-122"/>
                <a:cs typeface="Calibri" panose="020F0502020204030204" charset="0"/>
              </a:rPr>
              <a:t>Energy Calibration</a:t>
            </a:r>
            <a:r>
              <a:rPr lang="en-US" altLang="zh-CN" sz="3200" dirty="0">
                <a:solidFill>
                  <a:schemeClr val="bg2"/>
                </a:solidFill>
                <a:latin typeface="优设标题黑" panose="00000500000000000000" charset="-122"/>
                <a:ea typeface="优设标题黑" panose="00000500000000000000" charset="-122"/>
                <a:cs typeface="Calibri" panose="020F0502020204030204" charset="0"/>
              </a:rPr>
              <a:t> </a:t>
            </a:r>
            <a:endParaRPr lang="en-US" altLang="zh-CN" sz="3200" dirty="0">
              <a:solidFill>
                <a:schemeClr val="bg2"/>
              </a:solidFill>
              <a:latin typeface="优设标题黑" panose="00000500000000000000" charset="-122"/>
              <a:ea typeface="优设标题黑" panose="00000500000000000000" charset="-122"/>
              <a:cs typeface="Calibri" panose="020F0502020204030204" charset="0"/>
            </a:endParaRPr>
          </a:p>
        </p:txBody>
      </p:sp>
      <p:sp>
        <p:nvSpPr>
          <p:cNvPr id="18" name="文本框 17"/>
          <p:cNvSpPr txBox="1"/>
          <p:nvPr/>
        </p:nvSpPr>
        <p:spPr>
          <a:xfrm>
            <a:off x="1476375" y="3634740"/>
            <a:ext cx="9239250" cy="1107440"/>
          </a:xfrm>
          <a:prstGeom prst="rect">
            <a:avLst/>
          </a:prstGeom>
          <a:noFill/>
        </p:spPr>
        <p:txBody>
          <a:bodyPr wrap="square" lIns="0" tIns="0" rIns="0" bIns="0" rtlCol="0">
            <a:spAutoFit/>
          </a:bodyPr>
          <a:lstStyle>
            <a:defPPr>
              <a:defRPr lang="zh-CN"/>
            </a:defPPr>
            <a:lvl1pPr>
              <a:lnSpc>
                <a:spcPct val="150000"/>
              </a:lnSpc>
              <a:defRPr sz="1200">
                <a:solidFill>
                  <a:schemeClr val="accent2"/>
                </a:solidFill>
                <a:latin typeface="微软雅黑 Light" panose="020B0502040204020203" pitchFamily="34" charset="-122"/>
                <a:ea typeface="微软雅黑 Light" panose="020B0502040204020203" pitchFamily="34" charset="-122"/>
              </a:defRPr>
            </a:lvl1pPr>
          </a:lstStyle>
          <a:p>
            <a:pPr algn="just"/>
            <a:r>
              <a:rPr lang="zh-CN" altLang="en-US" sz="1600" dirty="0">
                <a:solidFill>
                  <a:schemeClr val="bg2"/>
                </a:solidFill>
                <a:latin typeface="微软雅黑" panose="020B0503020204020204" charset="-122"/>
                <a:ea typeface="微软雅黑" panose="020B0503020204020204" charset="-122"/>
                <a:cs typeface="Arial" panose="020B0604020202020204" pitchFamily="34" charset="0"/>
                <a:sym typeface="思源黑体 CN Regular" panose="020B0500000000000000" pitchFamily="34" charset="-122"/>
              </a:rPr>
              <a:t>Energy calibration means evaluating a relationship between the energy of the emitted particle and the channel number of the peak. Once the energy calibration is known, it is easy to find the energy of unknown source. </a:t>
            </a:r>
            <a:endParaRPr lang="zh-CN" altLang="en-US" sz="1600" dirty="0">
              <a:solidFill>
                <a:schemeClr val="bg2"/>
              </a:solidFill>
              <a:latin typeface="微软雅黑" panose="020B0503020204020204" charset="-122"/>
              <a:ea typeface="微软雅黑" panose="020B0503020204020204" charset="-122"/>
              <a:cs typeface="Arial" panose="020B0604020202020204" pitchFamily="34" charset="0"/>
              <a:sym typeface="思源黑体 CN Regular" panose="020B0500000000000000"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D2B44"/>
        </a:solidFill>
        <a:effectLst/>
      </p:bgPr>
    </p:bg>
    <p:spTree>
      <p:nvGrpSpPr>
        <p:cNvPr id="1" name=""/>
        <p:cNvGrpSpPr/>
        <p:nvPr/>
      </p:nvGrpSpPr>
      <p:grpSpPr/>
      <p:graphicFrame>
        <p:nvGraphicFramePr>
          <p:cNvPr id="5" name="表格 4"/>
          <p:cNvGraphicFramePr/>
          <p:nvPr>
            <p:custDataLst>
              <p:tags r:id="rId1"/>
            </p:custDataLst>
          </p:nvPr>
        </p:nvGraphicFramePr>
        <p:xfrm>
          <a:off x="2540" y="0"/>
          <a:ext cx="12189460" cy="6857365"/>
        </p:xfrm>
        <a:graphic>
          <a:graphicData uri="http://schemas.openxmlformats.org/drawingml/2006/table">
            <a:tbl>
              <a:tblPr firstRow="1" bandRow="1">
                <a:tableStyleId>{3B4B98B0-60AC-42C2-AFA5-B58CD77FA1E5}</a:tableStyleId>
              </a:tblPr>
              <a:tblGrid>
                <a:gridCol w="7861300"/>
                <a:gridCol w="4328160"/>
              </a:tblGrid>
              <a:tr h="508000">
                <a:tc>
                  <a:txBody>
                    <a:bodyPr/>
                    <a:p>
                      <a:pPr indent="0" algn="r">
                        <a:lnSpc>
                          <a:spcPct val="120000"/>
                        </a:lnSpc>
                        <a:spcBef>
                          <a:spcPts val="0"/>
                        </a:spcBef>
                        <a:spcAft>
                          <a:spcPts val="0"/>
                        </a:spcAft>
                        <a:buNone/>
                      </a:pPr>
                      <a:r>
                        <a:rPr lang="en-US" altLang="zh-CN" sz="1800" i="1" spc="120">
                          <a:solidFill>
                            <a:schemeClr val="accent2">
                              <a:lumMod val="60000"/>
                              <a:lumOff val="40000"/>
                            </a:schemeClr>
                          </a:solidFill>
                          <a:latin typeface="Gen Shin Gothic Bold" panose="020B0602020203020207" charset="-120"/>
                          <a:ea typeface="Gen Shin Gothic Bold" panose="020B0602020203020207" charset="-120"/>
                        </a:rPr>
                        <a:t>Product</a:t>
                      </a:r>
                      <a:endParaRPr lang="en-US" altLang="zh-CN" sz="1800" i="1" spc="120">
                        <a:solidFill>
                          <a:schemeClr val="accent2">
                            <a:lumMod val="60000"/>
                            <a:lumOff val="40000"/>
                          </a:schemeClr>
                        </a:solidFill>
                        <a:latin typeface="Gen Shin Gothic Bold" panose="020B0602020203020207" charset="-120"/>
                        <a:ea typeface="Gen Shin Gothic Bold" panose="020B0602020203020207" charset="-120"/>
                      </a:endParaRPr>
                    </a:p>
                  </a:txBody>
                  <a:tcPr marL="177800" marR="177800" marT="66675" marB="66675" anchor="ctr"/>
                </a:tc>
                <a:tc>
                  <a:txBody>
                    <a:bodyPr/>
                    <a:p>
                      <a:pPr indent="0" algn="l">
                        <a:lnSpc>
                          <a:spcPct val="120000"/>
                        </a:lnSpc>
                        <a:spcBef>
                          <a:spcPts val="0"/>
                        </a:spcBef>
                        <a:spcAft>
                          <a:spcPts val="0"/>
                        </a:spcAft>
                        <a:buNone/>
                      </a:pPr>
                      <a:r>
                        <a:rPr lang="en-US" altLang="zh-CN" sz="1800" i="1" spc="120">
                          <a:solidFill>
                            <a:schemeClr val="accent2">
                              <a:lumMod val="60000"/>
                              <a:lumOff val="40000"/>
                            </a:schemeClr>
                          </a:solidFill>
                          <a:latin typeface="Gen Shin Gothic Bold" panose="020B0602020203020207" charset="-120"/>
                          <a:ea typeface="Gen Shin Gothic Bold" panose="020B0602020203020207" charset="-120"/>
                        </a:rPr>
                        <a:t>PINXEL-V and PINXEL-Vpro</a:t>
                      </a:r>
                      <a:endParaRPr lang="en-US" altLang="zh-CN" sz="1800" i="1" spc="120">
                        <a:solidFill>
                          <a:schemeClr val="accent2">
                            <a:lumMod val="60000"/>
                            <a:lumOff val="40000"/>
                          </a:schemeClr>
                        </a:solidFill>
                        <a:latin typeface="Gen Shin Gothic Bold" panose="020B0602020203020207" charset="-120"/>
                        <a:ea typeface="Gen Shin Gothic Bold" panose="020B0602020203020207" charset="-120"/>
                      </a:endParaRPr>
                    </a:p>
                  </a:txBody>
                  <a:tcPr marL="177800" marR="177800" marT="66675" marB="66675" anchor="ctr"/>
                </a:tc>
              </a:tr>
              <a:tr h="467995">
                <a:tc>
                  <a:txBody>
                    <a:bodyPr/>
                    <a:p>
                      <a:pPr indent="0" algn="r">
                        <a:lnSpc>
                          <a:spcPct val="120000"/>
                        </a:lnSpc>
                        <a:spcBef>
                          <a:spcPts val="0"/>
                        </a:spcBef>
                        <a:spcAft>
                          <a:spcPts val="0"/>
                        </a:spcAft>
                        <a:buNone/>
                      </a:pPr>
                      <a:r>
                        <a:rPr lang="en-US" altLang="zh-CN" sz="1400" spc="120">
                          <a:solidFill>
                            <a:schemeClr val="bg1"/>
                          </a:solidFill>
                        </a:rPr>
                        <a:t>Power</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max 50 watts</a:t>
                      </a:r>
                      <a:endParaRPr lang="en-US" altLang="zh-CN" sz="1400" spc="120">
                        <a:solidFill>
                          <a:schemeClr val="bg1"/>
                        </a:solidFill>
                      </a:endParaRPr>
                    </a:p>
                  </a:txBody>
                  <a:tcPr marL="177800" marR="177800" marT="66675" marB="66675" anchor="ctr"/>
                </a:tc>
              </a:tr>
              <a:tr h="737870">
                <a:tc>
                  <a:txBody>
                    <a:bodyPr/>
                    <a:p>
                      <a:pPr indent="0" algn="r">
                        <a:lnSpc>
                          <a:spcPct val="120000"/>
                        </a:lnSpc>
                        <a:spcBef>
                          <a:spcPts val="0"/>
                        </a:spcBef>
                        <a:spcAft>
                          <a:spcPts val="0"/>
                        </a:spcAft>
                        <a:buNone/>
                      </a:pPr>
                      <a:r>
                        <a:rPr lang="en-US" altLang="zh-CN" sz="1400" spc="120">
                          <a:solidFill>
                            <a:schemeClr val="bg1"/>
                          </a:solidFill>
                        </a:rPr>
                        <a:t>Handle</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Fractional RF handle</a:t>
                      </a:r>
                      <a:endParaRPr lang="en-US" altLang="zh-CN" sz="1400" spc="120">
                        <a:solidFill>
                          <a:schemeClr val="bg1"/>
                        </a:solidFill>
                      </a:endParaRPr>
                    </a:p>
                    <a:p>
                      <a:pPr indent="0" algn="l">
                        <a:lnSpc>
                          <a:spcPct val="120000"/>
                        </a:lnSpc>
                        <a:spcBef>
                          <a:spcPts val="0"/>
                        </a:spcBef>
                        <a:spcAft>
                          <a:spcPts val="0"/>
                        </a:spcAft>
                        <a:buNone/>
                      </a:pPr>
                      <a:r>
                        <a:rPr lang="en-US" altLang="zh-CN" sz="1400" spc="120">
                          <a:solidFill>
                            <a:schemeClr val="bg1"/>
                          </a:solidFill>
                        </a:rPr>
                        <a:t>Micro Needle RF handle</a:t>
                      </a:r>
                      <a:endParaRPr lang="en-US" altLang="zh-CN" sz="1400" spc="120">
                        <a:solidFill>
                          <a:schemeClr val="bg1"/>
                        </a:solidFill>
                      </a:endParaRPr>
                    </a:p>
                  </a:txBody>
                  <a:tcPr marL="177800" marR="177800" marT="66675" marB="66675" anchor="ctr"/>
                </a:tc>
              </a:tr>
              <a:tr h="467360">
                <a:tc>
                  <a:txBody>
                    <a:bodyPr/>
                    <a:p>
                      <a:pPr indent="0" algn="r">
                        <a:lnSpc>
                          <a:spcPct val="120000"/>
                        </a:lnSpc>
                        <a:spcBef>
                          <a:spcPts val="0"/>
                        </a:spcBef>
                        <a:spcAft>
                          <a:spcPts val="0"/>
                        </a:spcAft>
                        <a:buNone/>
                      </a:pPr>
                      <a:r>
                        <a:rPr lang="en-US" altLang="zh-CN" sz="1400" spc="120">
                          <a:solidFill>
                            <a:schemeClr val="bg1"/>
                          </a:solidFill>
                        </a:rPr>
                        <a:t>Frequency</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2MHz</a:t>
                      </a:r>
                      <a:endParaRPr lang="en-US" altLang="zh-CN" sz="1400" spc="120">
                        <a:solidFill>
                          <a:schemeClr val="bg1"/>
                        </a:solidFill>
                      </a:endParaRPr>
                    </a:p>
                  </a:txBody>
                  <a:tcPr marL="177800" marR="177800" marT="66675" marB="66675" anchor="ctr"/>
                </a:tc>
              </a:tr>
              <a:tr h="467995">
                <a:tc>
                  <a:txBody>
                    <a:bodyPr/>
                    <a:p>
                      <a:pPr indent="0" algn="r">
                        <a:lnSpc>
                          <a:spcPct val="120000"/>
                        </a:lnSpc>
                        <a:spcBef>
                          <a:spcPts val="0"/>
                        </a:spcBef>
                        <a:spcAft>
                          <a:spcPts val="0"/>
                        </a:spcAft>
                        <a:buNone/>
                      </a:pPr>
                      <a:r>
                        <a:rPr lang="en-US" altLang="zh-CN" sz="1400" spc="120">
                          <a:solidFill>
                            <a:schemeClr val="bg1"/>
                          </a:solidFill>
                        </a:rPr>
                        <a:t>Energy</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1-10 Level</a:t>
                      </a:r>
                      <a:endParaRPr lang="en-US" altLang="zh-CN" sz="1400" spc="120">
                        <a:solidFill>
                          <a:schemeClr val="bg1"/>
                        </a:solidFill>
                      </a:endParaRPr>
                    </a:p>
                  </a:txBody>
                  <a:tcPr marL="177800" marR="177800" marT="66675" marB="66675" anchor="ctr"/>
                </a:tc>
              </a:tr>
              <a:tr h="467360">
                <a:tc>
                  <a:txBody>
                    <a:bodyPr/>
                    <a:p>
                      <a:pPr indent="0" algn="r">
                        <a:lnSpc>
                          <a:spcPct val="120000"/>
                        </a:lnSpc>
                        <a:spcBef>
                          <a:spcPts val="0"/>
                        </a:spcBef>
                        <a:spcAft>
                          <a:spcPts val="0"/>
                        </a:spcAft>
                        <a:buNone/>
                      </a:pPr>
                      <a:r>
                        <a:rPr lang="en-US" altLang="zh-CN" sz="1400" spc="120">
                          <a:solidFill>
                            <a:schemeClr val="bg1"/>
                          </a:solidFill>
                        </a:rPr>
                        <a:t>Pulse Duration</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10-900ms</a:t>
                      </a:r>
                      <a:endParaRPr lang="en-US" altLang="zh-CN" sz="1400" spc="120">
                        <a:solidFill>
                          <a:schemeClr val="bg1"/>
                        </a:solidFill>
                      </a:endParaRPr>
                    </a:p>
                  </a:txBody>
                  <a:tcPr marL="177800" marR="177800" marT="66675" marB="66675" anchor="ctr"/>
                </a:tc>
              </a:tr>
              <a:tr h="467995">
                <a:tc>
                  <a:txBody>
                    <a:bodyPr/>
                    <a:p>
                      <a:pPr indent="0" algn="r">
                        <a:lnSpc>
                          <a:spcPct val="120000"/>
                        </a:lnSpc>
                        <a:spcBef>
                          <a:spcPts val="0"/>
                        </a:spcBef>
                        <a:spcAft>
                          <a:spcPts val="0"/>
                        </a:spcAft>
                        <a:buNone/>
                      </a:pPr>
                      <a:r>
                        <a:rPr lang="en-US" altLang="zh-CN" sz="1400" spc="120">
                          <a:solidFill>
                            <a:schemeClr val="bg1"/>
                          </a:solidFill>
                        </a:rPr>
                        <a:t>Needle Deepths</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0.4-4mm adjustable</a:t>
                      </a:r>
                      <a:endParaRPr lang="en-US" altLang="zh-CN" sz="1400" spc="120">
                        <a:solidFill>
                          <a:schemeClr val="bg1"/>
                        </a:solidFill>
                      </a:endParaRPr>
                    </a:p>
                  </a:txBody>
                  <a:tcPr marL="177800" marR="177800" marT="66675" marB="66675" anchor="ctr"/>
                </a:tc>
              </a:tr>
              <a:tr h="467360">
                <a:tc>
                  <a:txBody>
                    <a:bodyPr/>
                    <a:p>
                      <a:pPr indent="0" algn="r">
                        <a:lnSpc>
                          <a:spcPct val="120000"/>
                        </a:lnSpc>
                        <a:spcBef>
                          <a:spcPts val="0"/>
                        </a:spcBef>
                        <a:spcAft>
                          <a:spcPts val="0"/>
                        </a:spcAft>
                        <a:buNone/>
                      </a:pPr>
                      <a:r>
                        <a:rPr lang="en-US" altLang="zh-CN" sz="1400" spc="120">
                          <a:solidFill>
                            <a:schemeClr val="bg1"/>
                          </a:solidFill>
                        </a:rPr>
                        <a:t>Pressure Level</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1-4</a:t>
                      </a:r>
                      <a:endParaRPr lang="en-US" altLang="zh-CN" sz="1400" spc="120">
                        <a:solidFill>
                          <a:schemeClr val="bg1"/>
                        </a:solidFill>
                      </a:endParaRPr>
                    </a:p>
                  </a:txBody>
                  <a:tcPr marL="177800" marR="177800" marT="66675" marB="66675" anchor="ctr"/>
                </a:tc>
              </a:tr>
              <a:tr h="467995">
                <a:tc>
                  <a:txBody>
                    <a:bodyPr/>
                    <a:p>
                      <a:pPr indent="0" algn="r">
                        <a:lnSpc>
                          <a:spcPct val="120000"/>
                        </a:lnSpc>
                        <a:spcBef>
                          <a:spcPts val="0"/>
                        </a:spcBef>
                        <a:spcAft>
                          <a:spcPts val="0"/>
                        </a:spcAft>
                        <a:buNone/>
                      </a:pPr>
                      <a:r>
                        <a:rPr lang="en-US" altLang="zh-CN" sz="1400" spc="120">
                          <a:solidFill>
                            <a:schemeClr val="bg1"/>
                          </a:solidFill>
                        </a:rPr>
                        <a:t>Working mode</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SINGLE/AUTO</a:t>
                      </a:r>
                      <a:endParaRPr lang="en-US" altLang="zh-CN" sz="1400" spc="120">
                        <a:solidFill>
                          <a:schemeClr val="bg1"/>
                        </a:solidFill>
                      </a:endParaRPr>
                    </a:p>
                  </a:txBody>
                  <a:tcPr marL="177800" marR="177800" marT="66675" marB="66675" anchor="ctr"/>
                </a:tc>
              </a:tr>
              <a:tr h="467360">
                <a:tc>
                  <a:txBody>
                    <a:bodyPr/>
                    <a:p>
                      <a:pPr indent="0" algn="r">
                        <a:lnSpc>
                          <a:spcPct val="120000"/>
                        </a:lnSpc>
                        <a:spcBef>
                          <a:spcPts val="0"/>
                        </a:spcBef>
                        <a:spcAft>
                          <a:spcPts val="0"/>
                        </a:spcAft>
                        <a:buNone/>
                      </a:pPr>
                      <a:r>
                        <a:rPr lang="en-US" altLang="zh-CN" sz="1400" spc="120">
                          <a:solidFill>
                            <a:schemeClr val="bg1"/>
                          </a:solidFill>
                        </a:rPr>
                        <a:t>Mode</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MONO &amp; BIPOLAR</a:t>
                      </a:r>
                      <a:endParaRPr lang="en-US" altLang="zh-CN" sz="1400" spc="120">
                        <a:solidFill>
                          <a:schemeClr val="bg1"/>
                        </a:solidFill>
                      </a:endParaRPr>
                    </a:p>
                  </a:txBody>
                  <a:tcPr marL="177800" marR="177800" marT="66675" marB="66675" anchor="ctr"/>
                </a:tc>
              </a:tr>
              <a:tr h="467360">
                <a:tc>
                  <a:txBody>
                    <a:bodyPr/>
                    <a:p>
                      <a:pPr indent="0" algn="r">
                        <a:lnSpc>
                          <a:spcPct val="120000"/>
                        </a:lnSpc>
                        <a:spcBef>
                          <a:spcPts val="0"/>
                        </a:spcBef>
                        <a:spcAft>
                          <a:spcPts val="0"/>
                        </a:spcAft>
                        <a:buNone/>
                      </a:pPr>
                      <a:r>
                        <a:rPr lang="en-US" altLang="zh-CN" sz="1400" spc="120">
                          <a:solidFill>
                            <a:schemeClr val="bg1"/>
                          </a:solidFill>
                        </a:rPr>
                        <a:t>Cooling</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1-3 Level</a:t>
                      </a:r>
                      <a:endParaRPr lang="en-US" altLang="zh-CN" sz="1400" spc="120">
                        <a:solidFill>
                          <a:schemeClr val="bg1"/>
                        </a:solidFill>
                      </a:endParaRPr>
                    </a:p>
                  </a:txBody>
                  <a:tcPr marL="177800" marR="177800" marT="66675" marB="66675" anchor="ctr"/>
                </a:tc>
              </a:tr>
              <a:tr h="467360">
                <a:tc>
                  <a:txBody>
                    <a:bodyPr/>
                    <a:p>
                      <a:pPr indent="0" algn="r">
                        <a:lnSpc>
                          <a:spcPct val="120000"/>
                        </a:lnSpc>
                        <a:spcBef>
                          <a:spcPts val="0"/>
                        </a:spcBef>
                        <a:spcAft>
                          <a:spcPts val="0"/>
                        </a:spcAft>
                        <a:buNone/>
                      </a:pPr>
                      <a:r>
                        <a:rPr lang="en-US" altLang="zh-CN" sz="1400" spc="120">
                          <a:solidFill>
                            <a:schemeClr val="bg1"/>
                          </a:solidFill>
                        </a:rPr>
                        <a:t>Tips</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Insulated &amp; Non-insulated</a:t>
                      </a:r>
                      <a:endParaRPr lang="en-US" altLang="zh-CN" sz="1400" spc="120">
                        <a:solidFill>
                          <a:schemeClr val="bg1"/>
                        </a:solidFill>
                      </a:endParaRPr>
                    </a:p>
                  </a:txBody>
                  <a:tcPr marL="177800" marR="177800" marT="66675" marB="66675" anchor="ctr"/>
                </a:tc>
              </a:tr>
              <a:tr h="467995">
                <a:tc>
                  <a:txBody>
                    <a:bodyPr/>
                    <a:p>
                      <a:pPr indent="0" algn="r">
                        <a:lnSpc>
                          <a:spcPct val="120000"/>
                        </a:lnSpc>
                        <a:spcBef>
                          <a:spcPts val="0"/>
                        </a:spcBef>
                        <a:spcAft>
                          <a:spcPts val="0"/>
                        </a:spcAft>
                        <a:buNone/>
                      </a:pPr>
                      <a:r>
                        <a:rPr lang="en-US" altLang="zh-CN" sz="1400" spc="120">
                          <a:solidFill>
                            <a:schemeClr val="bg1"/>
                          </a:solidFill>
                        </a:rPr>
                        <a:t>Invasive Tips</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M-18, M-25, M-49, M-81</a:t>
                      </a:r>
                      <a:endParaRPr lang="en-US" altLang="zh-CN" sz="1400" spc="120">
                        <a:solidFill>
                          <a:schemeClr val="bg1"/>
                        </a:solidFill>
                      </a:endParaRPr>
                    </a:p>
                  </a:txBody>
                  <a:tcPr marL="177800" marR="177800" marT="66675" marB="66675" anchor="ctr"/>
                </a:tc>
              </a:tr>
              <a:tr h="467360">
                <a:tc>
                  <a:txBody>
                    <a:bodyPr/>
                    <a:p>
                      <a:pPr indent="0" algn="r">
                        <a:lnSpc>
                          <a:spcPct val="120000"/>
                        </a:lnSpc>
                        <a:spcBef>
                          <a:spcPts val="0"/>
                        </a:spcBef>
                        <a:spcAft>
                          <a:spcPts val="0"/>
                        </a:spcAft>
                        <a:buNone/>
                      </a:pPr>
                      <a:r>
                        <a:rPr lang="en-US" altLang="zh-CN" sz="1400" spc="120">
                          <a:solidFill>
                            <a:schemeClr val="bg1"/>
                          </a:solidFill>
                        </a:rPr>
                        <a:t>Non invasive Tips</a:t>
                      </a:r>
                      <a:endParaRPr lang="en-US" altLang="zh-CN" sz="1400" spc="120">
                        <a:solidFill>
                          <a:schemeClr val="bg1"/>
                        </a:solidFill>
                      </a:endParaRPr>
                    </a:p>
                  </a:txBody>
                  <a:tcPr marL="177800" marR="177800" marT="66675" marB="66675" anchor="ctr"/>
                </a:tc>
                <a:tc>
                  <a:txBody>
                    <a:bodyPr/>
                    <a:p>
                      <a:pPr indent="0" algn="l">
                        <a:lnSpc>
                          <a:spcPct val="120000"/>
                        </a:lnSpc>
                        <a:spcBef>
                          <a:spcPts val="0"/>
                        </a:spcBef>
                        <a:spcAft>
                          <a:spcPts val="0"/>
                        </a:spcAft>
                        <a:buNone/>
                      </a:pPr>
                      <a:r>
                        <a:rPr lang="en-US" altLang="zh-CN" sz="1400" spc="120">
                          <a:solidFill>
                            <a:schemeClr val="bg1"/>
                          </a:solidFill>
                        </a:rPr>
                        <a:t>F-3*3 , F-5*5, F-9*9</a:t>
                      </a:r>
                      <a:endParaRPr lang="en-US" altLang="zh-CN" sz="1400" spc="120">
                        <a:solidFill>
                          <a:schemeClr val="bg1"/>
                        </a:solidFill>
                      </a:endParaRPr>
                    </a:p>
                  </a:txBody>
                  <a:tcPr marL="177800" marR="177800" marT="66675" marB="66675" anchor="ctr"/>
                </a:tc>
              </a:tr>
            </a:tbl>
          </a:graphicData>
        </a:graphic>
      </p:graphicFrame>
      <p:sp>
        <p:nvSpPr>
          <p:cNvPr id="3" name="矩形 2"/>
          <p:cNvSpPr/>
          <p:nvPr>
            <p:custDataLst>
              <p:tags r:id="rId2"/>
            </p:custDataLst>
          </p:nvPr>
        </p:nvSpPr>
        <p:spPr>
          <a:xfrm>
            <a:off x="0" y="1004570"/>
            <a:ext cx="5601335" cy="5854065"/>
          </a:xfrm>
          <a:prstGeom prst="rect">
            <a:avLst/>
          </a:prstGeom>
          <a:solidFill>
            <a:srgbClr val="2D2B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A.6"/>
          <p:cNvPicPr>
            <a:picLocks noChangeAspect="1"/>
          </p:cNvPicPr>
          <p:nvPr/>
        </p:nvPicPr>
        <p:blipFill>
          <a:blip r:embed="rId3">
            <a:lum bright="6000" contrast="30000"/>
          </a:blip>
          <a:srcRect l="35353" r="36399" b="45343"/>
          <a:stretch>
            <a:fillRect/>
          </a:stretch>
        </p:blipFill>
        <p:spPr>
          <a:xfrm>
            <a:off x="120650" y="-481965"/>
            <a:ext cx="5442585" cy="7339965"/>
          </a:xfrm>
          <a:prstGeom prst="rect">
            <a:avLst/>
          </a:prstGeom>
          <a:effectLst>
            <a:outerShdw blurRad="292100" dist="38100" dir="13500000" algn="br" rotWithShape="0">
              <a:prstClr val="black">
                <a:alpha val="40000"/>
              </a:prst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40">
          <a:fgClr>
            <a:srgbClr val="2D2B44"/>
          </a:fgClr>
          <a:bgClr>
            <a:schemeClr val="tx1"/>
          </a:bgClr>
        </a:pattFill>
        <a:effectLst/>
      </p:bgPr>
    </p:bg>
    <p:spTree>
      <p:nvGrpSpPr>
        <p:cNvPr id="1" name=""/>
        <p:cNvGrpSpPr/>
        <p:nvPr/>
      </p:nvGrpSpPr>
      <p:grpSpPr/>
      <p:pic>
        <p:nvPicPr>
          <p:cNvPr id="32" name="图片 31" descr="New Zealand (1)"/>
          <p:cNvPicPr>
            <a:picLocks noChangeAspect="1"/>
          </p:cNvPicPr>
          <p:nvPr/>
        </p:nvPicPr>
        <p:blipFill>
          <a:blip r:embed="rId1"/>
          <a:srcRect l="50588" t="5585" r="5456" b="9677"/>
          <a:stretch>
            <a:fillRect/>
          </a:stretch>
        </p:blipFill>
        <p:spPr>
          <a:xfrm>
            <a:off x="10057765" y="1547495"/>
            <a:ext cx="1511935" cy="2561590"/>
          </a:xfrm>
          <a:prstGeom prst="rect">
            <a:avLst/>
          </a:prstGeom>
        </p:spPr>
      </p:pic>
      <p:sp>
        <p:nvSpPr>
          <p:cNvPr id="5" name="圆角矩形 4"/>
          <p:cNvSpPr/>
          <p:nvPr/>
        </p:nvSpPr>
        <p:spPr>
          <a:xfrm>
            <a:off x="2402840" y="4911090"/>
            <a:ext cx="1711960" cy="121920"/>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a:p>
        </p:txBody>
      </p:sp>
      <p:sp>
        <p:nvSpPr>
          <p:cNvPr id="9" name="内容占位符 8"/>
          <p:cNvSpPr>
            <a:spLocks noGrp="1"/>
          </p:cNvSpPr>
          <p:nvPr>
            <p:ph idx="1"/>
          </p:nvPr>
        </p:nvSpPr>
        <p:spPr>
          <a:xfrm>
            <a:off x="262890" y="713105"/>
            <a:ext cx="4681220" cy="450850"/>
          </a:xfrm>
        </p:spPr>
        <p:txBody>
          <a:bodyPr>
            <a:normAutofit/>
          </a:bodyPr>
          <a:p>
            <a:pPr marL="0" indent="0">
              <a:lnSpc>
                <a:spcPct val="120000"/>
              </a:lnSpc>
              <a:buNone/>
            </a:pPr>
            <a:r>
              <a:rPr lang="en-US" altLang="zh-CN" sz="1200">
                <a:solidFill>
                  <a:schemeClr val="bg1"/>
                </a:solidFill>
                <a:latin typeface="Arial" panose="020B0604020202020204" pitchFamily="34" charset="0"/>
                <a:cs typeface="Arial" panose="020B0604020202020204" pitchFamily="34" charset="0"/>
                <a:sym typeface="+mn-ea"/>
              </a:rPr>
              <a:t>10.4 inch Full-size touch operation , Sliding menus, easy operation. </a:t>
            </a:r>
            <a:endParaRPr lang="en-US" altLang="zh-CN" sz="1200">
              <a:solidFill>
                <a:schemeClr val="bg1"/>
              </a:solidFill>
              <a:latin typeface="Arial" panose="020B0604020202020204" pitchFamily="34" charset="0"/>
              <a:cs typeface="Arial" panose="020B0604020202020204" pitchFamily="34" charset="0"/>
              <a:sym typeface="+mn-ea"/>
            </a:endParaRPr>
          </a:p>
        </p:txBody>
      </p:sp>
      <p:sp>
        <p:nvSpPr>
          <p:cNvPr id="10" name="标题 9"/>
          <p:cNvSpPr>
            <a:spLocks noGrp="1"/>
          </p:cNvSpPr>
          <p:nvPr>
            <p:ph type="title"/>
          </p:nvPr>
        </p:nvSpPr>
        <p:spPr>
          <a:xfrm>
            <a:off x="263525" y="164465"/>
            <a:ext cx="4150995" cy="68389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rPr>
              <a:t>Before &amp; After</a:t>
            </a:r>
            <a:endParaRPr lang="en-US" altLang="zh-CN" sz="3200" i="1" dirty="0">
              <a:solidFill>
                <a:schemeClr val="bg1"/>
              </a:solidFill>
              <a:effectLst>
                <a:outerShdw blurRad="75057" dist="38100" dir="5400000" sy="-20000" rotWithShape="0">
                  <a:schemeClr val="bg2">
                    <a:alpha val="25000"/>
                  </a:schemeClr>
                </a:outerShdw>
              </a:effectLst>
              <a:latin typeface="Gen Shin Gothic Bold" panose="020B0602020203020207" charset="-120"/>
              <a:ea typeface="Gen Shin Gothic Bold" panose="020B0602020203020207" charset="-120"/>
              <a:cs typeface="Tw Cen MT Condensed Extra Bold" panose="020B0803020202020204" charset="0"/>
              <a:sym typeface="+mn-ea"/>
            </a:endParaRPr>
          </a:p>
        </p:txBody>
      </p:sp>
      <p:grpSp>
        <p:nvGrpSpPr>
          <p:cNvPr id="27" name="组合 26"/>
          <p:cNvGrpSpPr/>
          <p:nvPr/>
        </p:nvGrpSpPr>
        <p:grpSpPr>
          <a:xfrm rot="0">
            <a:off x="4434024" y="3693821"/>
            <a:ext cx="3526336" cy="2766034"/>
            <a:chOff x="5986" y="5746"/>
            <a:chExt cx="5292" cy="4202"/>
          </a:xfrm>
        </p:grpSpPr>
        <p:grpSp>
          <p:nvGrpSpPr>
            <p:cNvPr id="15" name="组合 14"/>
            <p:cNvGrpSpPr/>
            <p:nvPr/>
          </p:nvGrpSpPr>
          <p:grpSpPr>
            <a:xfrm>
              <a:off x="5986" y="5746"/>
              <a:ext cx="5292" cy="4202"/>
              <a:chOff x="7320" y="6320"/>
              <a:chExt cx="3673" cy="2777"/>
            </a:xfrm>
          </p:grpSpPr>
          <p:pic>
            <p:nvPicPr>
              <p:cNvPr id="3" name="图片 2" descr="未标题-1"/>
              <p:cNvPicPr>
                <a:picLocks noChangeAspect="1"/>
              </p:cNvPicPr>
              <p:nvPr/>
            </p:nvPicPr>
            <p:blipFill>
              <a:blip r:embed="rId2"/>
              <a:srcRect l="7526" t="51771" r="56536" b="2306"/>
              <a:stretch>
                <a:fillRect/>
              </a:stretch>
            </p:blipFill>
            <p:spPr>
              <a:xfrm>
                <a:off x="7320" y="6439"/>
                <a:ext cx="1800" cy="2658"/>
              </a:xfrm>
              <a:prstGeom prst="rect">
                <a:avLst/>
              </a:prstGeom>
            </p:spPr>
          </p:pic>
          <p:pic>
            <p:nvPicPr>
              <p:cNvPr id="14" name="图片 13" descr="未标题-1"/>
              <p:cNvPicPr>
                <a:picLocks noChangeAspect="1"/>
              </p:cNvPicPr>
              <p:nvPr/>
            </p:nvPicPr>
            <p:blipFill>
              <a:blip r:embed="rId2"/>
              <a:srcRect l="61823" t="58325" r="16208" b="7986"/>
              <a:stretch>
                <a:fillRect/>
              </a:stretch>
            </p:blipFill>
            <p:spPr>
              <a:xfrm>
                <a:off x="9172" y="6320"/>
                <a:ext cx="1821" cy="2776"/>
              </a:xfrm>
              <a:prstGeom prst="rect">
                <a:avLst/>
              </a:prstGeom>
            </p:spPr>
          </p:pic>
        </p:grpSp>
        <p:sp>
          <p:nvSpPr>
            <p:cNvPr id="19" name="矩形 18"/>
            <p:cNvSpPr/>
            <p:nvPr/>
          </p:nvSpPr>
          <p:spPr>
            <a:xfrm rot="21600000">
              <a:off x="5987" y="5746"/>
              <a:ext cx="2596" cy="559"/>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solidFill>
                  <a:schemeClr val="bg1"/>
                </a:solidFill>
              </a:endParaRPr>
            </a:p>
          </p:txBody>
        </p:sp>
        <p:sp>
          <p:nvSpPr>
            <p:cNvPr id="16" name="矩形 15"/>
            <p:cNvSpPr/>
            <p:nvPr/>
          </p:nvSpPr>
          <p:spPr>
            <a:xfrm rot="21600000">
              <a:off x="8655" y="5746"/>
              <a:ext cx="2623" cy="559"/>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solidFill>
                  <a:schemeClr val="bg1"/>
                </a:solidFill>
              </a:endParaRPr>
            </a:p>
          </p:txBody>
        </p:sp>
        <p:sp>
          <p:nvSpPr>
            <p:cNvPr id="17" name="文本框 16"/>
            <p:cNvSpPr txBox="1"/>
            <p:nvPr/>
          </p:nvSpPr>
          <p:spPr>
            <a:xfrm rot="21600000">
              <a:off x="5987" y="5746"/>
              <a:ext cx="2118" cy="512"/>
            </a:xfrm>
            <a:prstGeom prst="rect">
              <a:avLst/>
            </a:prstGeom>
            <a:noFill/>
          </p:spPr>
          <p:txBody>
            <a:bodyPr wrap="square" rtlCol="0">
              <a:spAutoFit/>
            </a:bodyPr>
            <a:p>
              <a:pPr algn="l"/>
              <a:r>
                <a:rPr lang="en-US" altLang="zh-CN" sz="16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Before</a:t>
              </a:r>
              <a:endParaRPr lang="en-US" altLang="zh-CN" sz="16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20" name="文本框 19"/>
            <p:cNvSpPr txBox="1"/>
            <p:nvPr/>
          </p:nvSpPr>
          <p:spPr>
            <a:xfrm rot="21600000">
              <a:off x="8655" y="5746"/>
              <a:ext cx="1675" cy="512"/>
            </a:xfrm>
            <a:prstGeom prst="rect">
              <a:avLst/>
            </a:prstGeom>
            <a:noFill/>
          </p:spPr>
          <p:txBody>
            <a:bodyPr wrap="square" rtlCol="0">
              <a:spAutoFit/>
            </a:bodyPr>
            <a:p>
              <a:pPr algn="l"/>
              <a:r>
                <a:rPr lang="en-US" altLang="zh-CN" sz="16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After</a:t>
              </a:r>
              <a:endParaRPr lang="en-US" altLang="zh-CN" sz="16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grpSp>
      <p:grpSp>
        <p:nvGrpSpPr>
          <p:cNvPr id="41" name="组合 40"/>
          <p:cNvGrpSpPr/>
          <p:nvPr/>
        </p:nvGrpSpPr>
        <p:grpSpPr>
          <a:xfrm rot="0">
            <a:off x="8500110" y="1244600"/>
            <a:ext cx="3074035" cy="2864485"/>
            <a:chOff x="13397" y="6283"/>
            <a:chExt cx="3723" cy="3470"/>
          </a:xfrm>
        </p:grpSpPr>
        <p:pic>
          <p:nvPicPr>
            <p:cNvPr id="28" name="图片 27" descr="New Zealand (1)"/>
            <p:cNvPicPr>
              <a:picLocks noChangeAspect="1"/>
            </p:cNvPicPr>
            <p:nvPr/>
          </p:nvPicPr>
          <p:blipFill>
            <a:blip r:embed="rId1"/>
            <a:srcRect l="5173" t="5585" r="50317" b="9677"/>
            <a:stretch>
              <a:fillRect/>
            </a:stretch>
          </p:blipFill>
          <p:spPr>
            <a:xfrm>
              <a:off x="13397" y="6650"/>
              <a:ext cx="1854" cy="3103"/>
            </a:xfrm>
            <a:prstGeom prst="rect">
              <a:avLst/>
            </a:prstGeom>
          </p:spPr>
        </p:pic>
        <p:sp>
          <p:nvSpPr>
            <p:cNvPr id="37" name="矩形 36"/>
            <p:cNvSpPr/>
            <p:nvPr/>
          </p:nvSpPr>
          <p:spPr>
            <a:xfrm rot="21600000">
              <a:off x="13397" y="6288"/>
              <a:ext cx="1856" cy="485"/>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solidFill>
                  <a:schemeClr val="bg1"/>
                </a:solidFill>
              </a:endParaRPr>
            </a:p>
          </p:txBody>
        </p:sp>
        <p:sp>
          <p:nvSpPr>
            <p:cNvPr id="38" name="矩形 37"/>
            <p:cNvSpPr/>
            <p:nvPr/>
          </p:nvSpPr>
          <p:spPr>
            <a:xfrm rot="21600000">
              <a:off x="15273" y="6283"/>
              <a:ext cx="1847" cy="490"/>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solidFill>
                  <a:schemeClr val="bg1"/>
                </a:solidFill>
              </a:endParaRPr>
            </a:p>
          </p:txBody>
        </p:sp>
        <p:sp>
          <p:nvSpPr>
            <p:cNvPr id="39" name="文本框 38"/>
            <p:cNvSpPr txBox="1"/>
            <p:nvPr/>
          </p:nvSpPr>
          <p:spPr>
            <a:xfrm rot="21600000">
              <a:off x="13397" y="6301"/>
              <a:ext cx="1256" cy="408"/>
            </a:xfrm>
            <a:prstGeom prst="rect">
              <a:avLst/>
            </a:prstGeom>
            <a:noFill/>
          </p:spPr>
          <p:txBody>
            <a:bodyPr wrap="square" rtlCol="0">
              <a:spAutoFit/>
            </a:bodyPr>
            <a:p>
              <a:pPr algn="l"/>
              <a:r>
                <a:rPr lang="en-US" altLang="zh-CN" sz="16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Before</a:t>
              </a:r>
              <a:endParaRPr lang="en-US" altLang="zh-CN" sz="16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40" name="文本框 39"/>
            <p:cNvSpPr txBox="1"/>
            <p:nvPr/>
          </p:nvSpPr>
          <p:spPr>
            <a:xfrm rot="21600000">
              <a:off x="15273" y="6300"/>
              <a:ext cx="1472" cy="408"/>
            </a:xfrm>
            <a:prstGeom prst="rect">
              <a:avLst/>
            </a:prstGeom>
            <a:noFill/>
          </p:spPr>
          <p:txBody>
            <a:bodyPr wrap="square" rtlCol="0">
              <a:spAutoFit/>
            </a:bodyPr>
            <a:p>
              <a:pPr algn="l"/>
              <a:r>
                <a:rPr lang="en-US" altLang="zh-CN" sz="16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After</a:t>
              </a:r>
              <a:endParaRPr lang="en-US" altLang="zh-CN" sz="1600"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grpSp>
      <p:sp>
        <p:nvSpPr>
          <p:cNvPr id="58" name="文本框 57"/>
          <p:cNvSpPr txBox="1"/>
          <p:nvPr/>
        </p:nvSpPr>
        <p:spPr>
          <a:xfrm>
            <a:off x="2183765" y="4780915"/>
            <a:ext cx="2011045" cy="1419860"/>
          </a:xfrm>
          <a:prstGeom prst="rect">
            <a:avLst/>
          </a:prstGeom>
          <a:noFill/>
        </p:spPr>
        <p:txBody>
          <a:bodyPr wrap="square" rtlCol="0">
            <a:spAutoFit/>
          </a:bodyPr>
          <a:p>
            <a:pPr algn="r">
              <a:lnSpc>
                <a:spcPct val="90000"/>
              </a:lnSpc>
            </a:pPr>
            <a:r>
              <a:rPr lang="zh-CN" altLang="en-US" sz="1200">
                <a:solidFill>
                  <a:schemeClr val="bg1"/>
                </a:solidFill>
                <a:latin typeface="Calibri" panose="020F0502020204030204" charset="0"/>
                <a:cs typeface="Calibri" panose="020F0502020204030204" charset="0"/>
              </a:rPr>
              <a:t>25 tips non insulated</a:t>
            </a:r>
            <a:endParaRPr lang="zh-CN" altLang="en-US" sz="1200">
              <a:solidFill>
                <a:schemeClr val="bg1"/>
              </a:solidFill>
              <a:latin typeface="Calibri" panose="020F0502020204030204" charset="0"/>
              <a:cs typeface="Calibri" panose="020F0502020204030204" charset="0"/>
            </a:endParaRPr>
          </a:p>
          <a:p>
            <a:pPr algn="r">
              <a:lnSpc>
                <a:spcPct val="90000"/>
              </a:lnSpc>
            </a:pP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Level 4</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I.0 mm tip</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140 ms</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2 pass</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3 weeks delay</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3 treatment times</a:t>
            </a:r>
            <a:endParaRPr lang="zh-CN" altLang="en-US" sz="1200">
              <a:solidFill>
                <a:schemeClr val="bg1"/>
              </a:solidFill>
              <a:latin typeface="Calibri" panose="020F0502020204030204" charset="0"/>
              <a:cs typeface="Calibri" panose="020F0502020204030204" charset="0"/>
            </a:endParaRPr>
          </a:p>
        </p:txBody>
      </p:sp>
      <p:grpSp>
        <p:nvGrpSpPr>
          <p:cNvPr id="47" name="组合 46"/>
          <p:cNvGrpSpPr/>
          <p:nvPr/>
        </p:nvGrpSpPr>
        <p:grpSpPr>
          <a:xfrm>
            <a:off x="391537" y="1244119"/>
            <a:ext cx="3465403" cy="2859991"/>
            <a:chOff x="617" y="2889"/>
            <a:chExt cx="3880" cy="3202"/>
          </a:xfrm>
        </p:grpSpPr>
        <p:grpSp>
          <p:nvGrpSpPr>
            <p:cNvPr id="4" name="组合 3"/>
            <p:cNvGrpSpPr/>
            <p:nvPr/>
          </p:nvGrpSpPr>
          <p:grpSpPr>
            <a:xfrm rot="5400000">
              <a:off x="2325" y="1181"/>
              <a:ext cx="464" cy="3879"/>
              <a:chOff x="9704" y="5974"/>
              <a:chExt cx="448" cy="3746"/>
            </a:xfrm>
          </p:grpSpPr>
          <p:sp>
            <p:nvSpPr>
              <p:cNvPr id="7" name="矩形 6"/>
              <p:cNvSpPr/>
              <p:nvPr/>
            </p:nvSpPr>
            <p:spPr>
              <a:xfrm rot="16200000">
                <a:off x="9005" y="6673"/>
                <a:ext cx="1846" cy="448"/>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solidFill>
                    <a:schemeClr val="bg1"/>
                  </a:solidFill>
                </a:endParaRPr>
              </a:p>
            </p:txBody>
          </p:sp>
          <p:sp>
            <p:nvSpPr>
              <p:cNvPr id="42" name="矩形 41"/>
              <p:cNvSpPr/>
              <p:nvPr/>
            </p:nvSpPr>
            <p:spPr>
              <a:xfrm rot="16200000">
                <a:off x="8998" y="8582"/>
                <a:ext cx="1844" cy="431"/>
              </a:xfrm>
              <a:prstGeom prst="rect">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solidFill>
                    <a:schemeClr val="bg1"/>
                  </a:solidFill>
                </a:endParaRPr>
              </a:p>
            </p:txBody>
          </p:sp>
          <p:sp>
            <p:nvSpPr>
              <p:cNvPr id="43" name="文本框 42"/>
              <p:cNvSpPr txBox="1"/>
              <p:nvPr/>
            </p:nvSpPr>
            <p:spPr>
              <a:xfrm rot="16200000">
                <a:off x="9356" y="8871"/>
                <a:ext cx="1129" cy="398"/>
              </a:xfrm>
              <a:prstGeom prst="rect">
                <a:avLst/>
              </a:prstGeom>
              <a:noFill/>
            </p:spPr>
            <p:txBody>
              <a:bodyPr wrap="square" rtlCol="0">
                <a:spAutoFit/>
              </a:bodyPr>
              <a:p>
                <a:pPr algn="l"/>
                <a:r>
                  <a:rPr lang="en-US" altLang="zh-CN"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Before</a:t>
                </a:r>
                <a:endParaRPr lang="en-US" altLang="zh-CN"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sp>
            <p:nvSpPr>
              <p:cNvPr id="44" name="文本框 43"/>
              <p:cNvSpPr txBox="1"/>
              <p:nvPr/>
            </p:nvSpPr>
            <p:spPr>
              <a:xfrm rot="16200000">
                <a:off x="9262" y="6866"/>
                <a:ext cx="1348" cy="398"/>
              </a:xfrm>
              <a:prstGeom prst="rect">
                <a:avLst/>
              </a:prstGeom>
              <a:noFill/>
            </p:spPr>
            <p:txBody>
              <a:bodyPr wrap="square" rtlCol="0">
                <a:spAutoFit/>
              </a:bodyPr>
              <a:p>
                <a:pPr algn="l"/>
                <a:r>
                  <a:rPr lang="en-US" altLang="zh-CN"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rPr>
                  <a:t>After</a:t>
                </a:r>
                <a:endParaRPr lang="en-US" altLang="zh-CN" b="1" spc="180" dirty="0">
                  <a:ln w="3175">
                    <a:noFill/>
                    <a:prstDash val="dash"/>
                  </a:ln>
                  <a:solidFill>
                    <a:schemeClr val="bg1"/>
                  </a:solidFill>
                  <a:latin typeface="Calibri" panose="020F0502020204030204" charset="0"/>
                  <a:ea typeface="微软雅黑" panose="020B0503020204020204" charset="-122"/>
                  <a:cs typeface="Calibri" panose="020F0502020204030204" charset="0"/>
                  <a:sym typeface="+mn-ea"/>
                </a:endParaRPr>
              </a:p>
            </p:txBody>
          </p:sp>
        </p:grpSp>
        <p:pic>
          <p:nvPicPr>
            <p:cNvPr id="45" name="图片 44" descr="1(1)"/>
            <p:cNvPicPr>
              <a:picLocks noChangeAspect="1"/>
            </p:cNvPicPr>
            <p:nvPr/>
          </p:nvPicPr>
          <p:blipFill>
            <a:blip r:embed="rId3"/>
            <a:srcRect l="13765" t="15147"/>
            <a:stretch>
              <a:fillRect/>
            </a:stretch>
          </p:blipFill>
          <p:spPr>
            <a:xfrm rot="16200000">
              <a:off x="196" y="3757"/>
              <a:ext cx="2755" cy="1912"/>
            </a:xfrm>
            <a:prstGeom prst="rect">
              <a:avLst/>
            </a:prstGeom>
          </p:spPr>
        </p:pic>
        <p:pic>
          <p:nvPicPr>
            <p:cNvPr id="46" name="图片 45" descr="5"/>
            <p:cNvPicPr>
              <a:picLocks noChangeAspect="1"/>
            </p:cNvPicPr>
            <p:nvPr/>
          </p:nvPicPr>
          <p:blipFill>
            <a:blip r:embed="rId4"/>
            <a:srcRect l="14273" t="19499" r="9529"/>
            <a:stretch>
              <a:fillRect/>
            </a:stretch>
          </p:blipFill>
          <p:spPr>
            <a:xfrm rot="10800000" flipV="1">
              <a:off x="2585" y="3335"/>
              <a:ext cx="1912" cy="2754"/>
            </a:xfrm>
            <a:prstGeom prst="rect">
              <a:avLst/>
            </a:prstGeom>
          </p:spPr>
        </p:pic>
      </p:grpSp>
      <p:sp>
        <p:nvSpPr>
          <p:cNvPr id="11" name="圆角矩形 10"/>
          <p:cNvSpPr/>
          <p:nvPr/>
        </p:nvSpPr>
        <p:spPr>
          <a:xfrm>
            <a:off x="2188845" y="4897755"/>
            <a:ext cx="140335" cy="136525"/>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 11"/>
          <p:cNvSpPr/>
          <p:nvPr/>
        </p:nvSpPr>
        <p:spPr>
          <a:xfrm>
            <a:off x="9862185" y="4897755"/>
            <a:ext cx="1711960" cy="121920"/>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a:p>
        </p:txBody>
      </p:sp>
      <p:sp>
        <p:nvSpPr>
          <p:cNvPr id="13" name="圆角矩形 12"/>
          <p:cNvSpPr/>
          <p:nvPr/>
        </p:nvSpPr>
        <p:spPr>
          <a:xfrm>
            <a:off x="9648190" y="4893945"/>
            <a:ext cx="140335" cy="136525"/>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1" name="文本框 50"/>
          <p:cNvSpPr txBox="1"/>
          <p:nvPr/>
        </p:nvSpPr>
        <p:spPr>
          <a:xfrm>
            <a:off x="9625965" y="4780915"/>
            <a:ext cx="2011045" cy="1419860"/>
          </a:xfrm>
          <a:prstGeom prst="rect">
            <a:avLst/>
          </a:prstGeom>
          <a:noFill/>
        </p:spPr>
        <p:txBody>
          <a:bodyPr wrap="square" rtlCol="0">
            <a:spAutoFit/>
          </a:bodyPr>
          <a:p>
            <a:pPr algn="r">
              <a:lnSpc>
                <a:spcPct val="90000"/>
              </a:lnSpc>
            </a:pPr>
            <a:r>
              <a:rPr lang="zh-CN" altLang="en-US" sz="1200">
                <a:solidFill>
                  <a:schemeClr val="bg1"/>
                </a:solidFill>
                <a:latin typeface="Calibri" panose="020F0502020204030204" charset="0"/>
                <a:cs typeface="Calibri" panose="020F0502020204030204" charset="0"/>
              </a:rPr>
              <a:t>25 tips non insulated</a:t>
            </a:r>
            <a:endParaRPr lang="zh-CN" altLang="en-US" sz="1200">
              <a:solidFill>
                <a:schemeClr val="bg1"/>
              </a:solidFill>
              <a:latin typeface="Calibri" panose="020F0502020204030204" charset="0"/>
              <a:cs typeface="Calibri" panose="020F0502020204030204" charset="0"/>
            </a:endParaRPr>
          </a:p>
          <a:p>
            <a:pPr algn="r">
              <a:lnSpc>
                <a:spcPct val="90000"/>
              </a:lnSpc>
            </a:pP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Level 4</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I.0 mm tip</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140 ms</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2 pass</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3 weeks delay</a:t>
            </a:r>
            <a:endParaRPr lang="zh-CN" altLang="en-US" sz="1200">
              <a:solidFill>
                <a:schemeClr val="bg1"/>
              </a:solidFill>
              <a:latin typeface="Calibri" panose="020F0502020204030204" charset="0"/>
              <a:cs typeface="Calibri" panose="020F0502020204030204" charset="0"/>
            </a:endParaRPr>
          </a:p>
          <a:p>
            <a:pPr algn="r">
              <a:lnSpc>
                <a:spcPct val="90000"/>
              </a:lnSpc>
            </a:pPr>
            <a:r>
              <a:rPr lang="zh-CN" altLang="en-US" sz="1200">
                <a:solidFill>
                  <a:schemeClr val="bg1"/>
                </a:solidFill>
                <a:latin typeface="Calibri" panose="020F0502020204030204" charset="0"/>
                <a:cs typeface="Calibri" panose="020F0502020204030204" charset="0"/>
              </a:rPr>
              <a:t>3 treatment times</a:t>
            </a:r>
            <a:endParaRPr lang="zh-CN" altLang="en-US" sz="1200">
              <a:solidFill>
                <a:schemeClr val="bg1"/>
              </a:solidFill>
              <a:latin typeface="Calibri" panose="020F0502020204030204" charset="0"/>
              <a:cs typeface="Calibri" panose="020F0502020204030204" charset="0"/>
            </a:endParaRPr>
          </a:p>
        </p:txBody>
      </p:sp>
      <p:grpSp>
        <p:nvGrpSpPr>
          <p:cNvPr id="22" name="组合 21"/>
          <p:cNvGrpSpPr/>
          <p:nvPr/>
        </p:nvGrpSpPr>
        <p:grpSpPr>
          <a:xfrm>
            <a:off x="4177030" y="1796415"/>
            <a:ext cx="1933575" cy="135890"/>
            <a:chOff x="10836" y="8081"/>
            <a:chExt cx="3045" cy="214"/>
          </a:xfrm>
        </p:grpSpPr>
        <p:sp>
          <p:nvSpPr>
            <p:cNvPr id="18" name="圆角矩形 17"/>
            <p:cNvSpPr/>
            <p:nvPr/>
          </p:nvSpPr>
          <p:spPr>
            <a:xfrm>
              <a:off x="10836" y="8102"/>
              <a:ext cx="2696" cy="192"/>
            </a:xfrm>
            <a:prstGeom prst="roundRect">
              <a:avLst>
                <a:gd name="adj" fmla="val 50000"/>
              </a:avLst>
            </a:prstGeom>
            <a:solidFill>
              <a:srgbClr val="646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a:p>
          </p:txBody>
        </p:sp>
        <p:sp>
          <p:nvSpPr>
            <p:cNvPr id="21" name="圆角矩形 20"/>
            <p:cNvSpPr/>
            <p:nvPr/>
          </p:nvSpPr>
          <p:spPr>
            <a:xfrm>
              <a:off x="13655" y="8081"/>
              <a:ext cx="226" cy="214"/>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48" name="文本框 47"/>
          <p:cNvSpPr txBox="1"/>
          <p:nvPr/>
        </p:nvSpPr>
        <p:spPr>
          <a:xfrm>
            <a:off x="4114800" y="1691640"/>
            <a:ext cx="2011045" cy="1419860"/>
          </a:xfrm>
          <a:prstGeom prst="rect">
            <a:avLst/>
          </a:prstGeom>
          <a:noFill/>
        </p:spPr>
        <p:txBody>
          <a:bodyPr wrap="square" rtlCol="0">
            <a:spAutoFit/>
          </a:bodyPr>
          <a:p>
            <a:pPr algn="l">
              <a:lnSpc>
                <a:spcPct val="90000"/>
              </a:lnSpc>
            </a:pPr>
            <a:r>
              <a:rPr lang="zh-CN" altLang="en-US" sz="1200">
                <a:solidFill>
                  <a:schemeClr val="bg1"/>
                </a:solidFill>
                <a:latin typeface="Calibri" panose="020F0502020204030204" charset="0"/>
                <a:cs typeface="Calibri" panose="020F0502020204030204" charset="0"/>
              </a:rPr>
              <a:t>25 tips non insulated</a:t>
            </a:r>
            <a:endParaRPr lang="zh-CN" altLang="en-US" sz="1200">
              <a:solidFill>
                <a:schemeClr val="bg1"/>
              </a:solidFill>
              <a:latin typeface="Calibri" panose="020F0502020204030204" charset="0"/>
              <a:cs typeface="Calibri" panose="020F0502020204030204" charset="0"/>
            </a:endParaRPr>
          </a:p>
          <a:p>
            <a:pPr algn="l">
              <a:lnSpc>
                <a:spcPct val="90000"/>
              </a:lnSpc>
            </a:pPr>
            <a:endParaRPr lang="zh-CN" altLang="en-US" sz="1200">
              <a:solidFill>
                <a:schemeClr val="bg1"/>
              </a:solidFill>
              <a:latin typeface="Calibri" panose="020F0502020204030204" charset="0"/>
              <a:cs typeface="Calibri" panose="020F0502020204030204" charset="0"/>
            </a:endParaRPr>
          </a:p>
          <a:p>
            <a:pPr algn="l">
              <a:lnSpc>
                <a:spcPct val="90000"/>
              </a:lnSpc>
            </a:pPr>
            <a:r>
              <a:rPr lang="zh-CN" altLang="en-US" sz="1200">
                <a:solidFill>
                  <a:schemeClr val="bg1"/>
                </a:solidFill>
                <a:latin typeface="Calibri" panose="020F0502020204030204" charset="0"/>
                <a:cs typeface="Calibri" panose="020F0502020204030204" charset="0"/>
              </a:rPr>
              <a:t>Level 4</a:t>
            </a:r>
            <a:endParaRPr lang="zh-CN" altLang="en-US" sz="1200">
              <a:solidFill>
                <a:schemeClr val="bg1"/>
              </a:solidFill>
              <a:latin typeface="Calibri" panose="020F0502020204030204" charset="0"/>
              <a:cs typeface="Calibri" panose="020F0502020204030204" charset="0"/>
            </a:endParaRPr>
          </a:p>
          <a:p>
            <a:pPr algn="l">
              <a:lnSpc>
                <a:spcPct val="90000"/>
              </a:lnSpc>
            </a:pPr>
            <a:r>
              <a:rPr lang="zh-CN" altLang="en-US" sz="1200">
                <a:solidFill>
                  <a:schemeClr val="bg1"/>
                </a:solidFill>
                <a:latin typeface="Calibri" panose="020F0502020204030204" charset="0"/>
                <a:cs typeface="Calibri" panose="020F0502020204030204" charset="0"/>
              </a:rPr>
              <a:t>I.0 mm tip</a:t>
            </a:r>
            <a:endParaRPr lang="zh-CN" altLang="en-US" sz="1200">
              <a:solidFill>
                <a:schemeClr val="bg1"/>
              </a:solidFill>
              <a:latin typeface="Calibri" panose="020F0502020204030204" charset="0"/>
              <a:cs typeface="Calibri" panose="020F0502020204030204" charset="0"/>
            </a:endParaRPr>
          </a:p>
          <a:p>
            <a:pPr algn="l">
              <a:lnSpc>
                <a:spcPct val="90000"/>
              </a:lnSpc>
            </a:pPr>
            <a:r>
              <a:rPr lang="zh-CN" altLang="en-US" sz="1200">
                <a:solidFill>
                  <a:schemeClr val="bg1"/>
                </a:solidFill>
                <a:latin typeface="Calibri" panose="020F0502020204030204" charset="0"/>
                <a:cs typeface="Calibri" panose="020F0502020204030204" charset="0"/>
              </a:rPr>
              <a:t>140 ms</a:t>
            </a:r>
            <a:endParaRPr lang="zh-CN" altLang="en-US" sz="1200">
              <a:solidFill>
                <a:schemeClr val="bg1"/>
              </a:solidFill>
              <a:latin typeface="Calibri" panose="020F0502020204030204" charset="0"/>
              <a:cs typeface="Calibri" panose="020F0502020204030204" charset="0"/>
            </a:endParaRPr>
          </a:p>
          <a:p>
            <a:pPr algn="l">
              <a:lnSpc>
                <a:spcPct val="90000"/>
              </a:lnSpc>
            </a:pPr>
            <a:r>
              <a:rPr lang="zh-CN" altLang="en-US" sz="1200">
                <a:solidFill>
                  <a:schemeClr val="bg1"/>
                </a:solidFill>
                <a:latin typeface="Calibri" panose="020F0502020204030204" charset="0"/>
                <a:cs typeface="Calibri" panose="020F0502020204030204" charset="0"/>
              </a:rPr>
              <a:t>2 pass</a:t>
            </a:r>
            <a:endParaRPr lang="zh-CN" altLang="en-US" sz="1200">
              <a:solidFill>
                <a:schemeClr val="bg1"/>
              </a:solidFill>
              <a:latin typeface="Calibri" panose="020F0502020204030204" charset="0"/>
              <a:cs typeface="Calibri" panose="020F0502020204030204" charset="0"/>
            </a:endParaRPr>
          </a:p>
          <a:p>
            <a:pPr algn="l">
              <a:lnSpc>
                <a:spcPct val="90000"/>
              </a:lnSpc>
            </a:pPr>
            <a:r>
              <a:rPr lang="zh-CN" altLang="en-US" sz="1200">
                <a:solidFill>
                  <a:schemeClr val="bg1"/>
                </a:solidFill>
                <a:latin typeface="Calibri" panose="020F0502020204030204" charset="0"/>
                <a:cs typeface="Calibri" panose="020F0502020204030204" charset="0"/>
              </a:rPr>
              <a:t>3 weeks delay</a:t>
            </a:r>
            <a:endParaRPr lang="zh-CN" altLang="en-US" sz="1200">
              <a:solidFill>
                <a:schemeClr val="bg1"/>
              </a:solidFill>
              <a:latin typeface="Calibri" panose="020F0502020204030204" charset="0"/>
              <a:cs typeface="Calibri" panose="020F0502020204030204" charset="0"/>
            </a:endParaRPr>
          </a:p>
          <a:p>
            <a:pPr algn="l">
              <a:lnSpc>
                <a:spcPct val="90000"/>
              </a:lnSpc>
            </a:pPr>
            <a:r>
              <a:rPr lang="zh-CN" altLang="en-US" sz="1200">
                <a:solidFill>
                  <a:schemeClr val="bg1"/>
                </a:solidFill>
                <a:latin typeface="Calibri" panose="020F0502020204030204" charset="0"/>
                <a:cs typeface="Calibri" panose="020F0502020204030204" charset="0"/>
              </a:rPr>
              <a:t>3 treatment times</a:t>
            </a:r>
            <a:endParaRPr lang="zh-CN" altLang="en-US" sz="1200">
              <a:solidFill>
                <a:schemeClr val="bg1"/>
              </a:solidFill>
              <a:latin typeface="Calibri" panose="020F0502020204030204" charset="0"/>
              <a:cs typeface="Calibri" panose="020F0502020204030204"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INDEX" val="20208942"/>
  <p:tag name="KSO_WM_TEMPLATE_CATEGORY" val="diagra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INDEX" val="20208942"/>
  <p:tag name="KSO_WM_TEMPLATE_CATEGORY" val="diagra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TAG_VERSION" val="1.0"/>
  <p:tag name="KSO_WM_TEMPLATE_CATEGORY" val="diagram"/>
  <p:tag name="KSO_WM_TEMPLATE_INDEX" val="20208942"/>
</p:tagLst>
</file>

<file path=ppt/tags/tag108.xml><?xml version="1.0" encoding="utf-8"?>
<p:tagLst xmlns:p="http://schemas.openxmlformats.org/presentationml/2006/main">
  <p:tag name="KSO_WM_UNIT_PLACING_PICTURE_USER_VIEWPORT" val="{&quot;height&quot;:10800,&quot;width&quot;:12276}"/>
</p:tagLst>
</file>

<file path=ppt/tags/tag109.xml><?xml version="1.0" encoding="utf-8"?>
<p:tagLst xmlns:p="http://schemas.openxmlformats.org/presentationml/2006/main">
  <p:tag name="KSO_WM_UNIT_PLACING_PICTURE_USER_VIEWPORT" val="{&quot;height&quot;:10203,&quot;width&quot;:9186}"/>
</p:tagLst>
</file>

<file path=ppt/tags/tag110.xml><?xml version="1.0" encoding="utf-8"?>
<p:tagLst xmlns:p="http://schemas.openxmlformats.org/presentationml/2006/main">
  <p:tag name="KSO_WM_UNIT_PLACING_PICTURE_USER_VIEWPORT" val="{&quot;height&quot;:3557,&quot;width&quot;:8753}"/>
  <p:tag name="KSO_WM_UNIT_VALUE" val="1184*1607"/>
  <p:tag name="KSO_WM_UNIT_HIGHLIGHT" val="0"/>
  <p:tag name="KSO_WM_UNIT_DIAGRAM_ISNUMVISUAL" val="0"/>
  <p:tag name="KSO_WM_UNIT_DIAGRAM_ISREFERUNIT" val="0"/>
  <p:tag name="KSO_WM_UNIT_TYPE" val="d"/>
  <p:tag name="KSO_WM_UNIT_INDEX" val="1"/>
  <p:tag name="KSO_WM_UNIT_ID" val="diagram20208942_1*d*1"/>
  <p:tag name="KSO_WM_TEMPLATE_CATEGORY" val="diagram"/>
  <p:tag name="KSO_WM_TEMPLATE_INDEX" val="20208942"/>
  <p:tag name="KSO_WM_UNIT_LAYERLEVEL" val="1"/>
  <p:tag name="KSO_WM_TAG_VERSION" val="1.0"/>
  <p:tag name="KSO_WM_BEAUTIFY_FLAG" val="#wm#"/>
  <p:tag name="KSO_WM_CHIP_GROUPID" val="5e7310da9a230a26b9e88a19"/>
  <p:tag name="KSO_WM_CHIP_XID" val="5e7310da9a230a26b9e88a1a"/>
  <p:tag name="KSO_WM_UNIT_DEC_AREA_ID" val="8124437860cb4f5fa5027f2fb30f9a2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43172dd6c8e345c49d727ce8e50bca13"/>
  <p:tag name="KSO_WM_UNIT_PLACING_PICTURE" val="43172dd6c8e345c49d727ce8e50bca13"/>
  <p:tag name="KSO_WM_UNIT_SUPPORT_UNIT_TYPE" val="[&quot;d&quot;]"/>
  <p:tag name="KSO_WM_TEMPLATE_ASSEMBLE_XID" val="60656e874054ed1e2fb7facd"/>
  <p:tag name="KSO_WM_TEMPLATE_ASSEMBLE_GROUPID" val="60656e874054ed1e2fb7facd"/>
  <p:tag name="KSO_WM_UNIT_PLACING_PICTURE_INFO" val="{&quot;code&quot;:&quot;A&quot;,&quot;full_picture&quot;:true,&quot;last_full_picture&quot;:&quot;A&quot;,&quot;margin&quot;:{&quot;left&quot;:14.230261647700175,&quot;right&quot;:16.199135411220979},&quot;scheme&quot;:&quot;2-0&quot;,&quot;spacing&quot;:5}"/>
  <p:tag name="KSO_WM_UNIT_PLACING_PICTURE_USER_VIEWPORT_SMARTMENU" val="{&quot;height&quot;:3390.3006883566882,&quot;width&quot;:8511.4718732747024}"/>
  <p:tag name="KSO_WM_UNIT_PLACING_PICTURE_USER_RELATIVERECTANGLE_SMARTMENU" val="{&quot;bottom&quot;:0,&quot;left&quot;:0,&quot;right&quot;:0,&quot;top&quot;:0}"/>
</p:tagLst>
</file>

<file path=ppt/tags/tag111.xml><?xml version="1.0" encoding="utf-8"?>
<p:tagLst xmlns:p="http://schemas.openxmlformats.org/presentationml/2006/main">
  <p:tag name="KSO_WM_UNIT_PLACING_PICTURE_USER_VIEWPORT" val="{&quot;height&quot;:3557,&quot;width&quot;:8753}"/>
  <p:tag name="KSO_WM_UNIT_VALUE" val="1184*1607"/>
  <p:tag name="KSO_WM_UNIT_HIGHLIGHT" val="0"/>
  <p:tag name="KSO_WM_UNIT_DIAGRAM_ISNUMVISUAL" val="0"/>
  <p:tag name="KSO_WM_UNIT_DIAGRAM_ISREFERUNIT" val="0"/>
  <p:tag name="KSO_WM_UNIT_TYPE" val="d"/>
  <p:tag name="KSO_WM_UNIT_INDEX" val="1"/>
  <p:tag name="KSO_WM_UNIT_ID" val="diagram20208942_1*d*1"/>
  <p:tag name="KSO_WM_TEMPLATE_CATEGORY" val="diagram"/>
  <p:tag name="KSO_WM_TEMPLATE_INDEX" val="20208942"/>
  <p:tag name="KSO_WM_UNIT_LAYERLEVEL" val="1"/>
  <p:tag name="KSO_WM_TAG_VERSION" val="1.0"/>
  <p:tag name="KSO_WM_BEAUTIFY_FLAG" val="#wm#"/>
  <p:tag name="KSO_WM_CHIP_GROUPID" val="5e7310da9a230a26b9e88a19"/>
  <p:tag name="KSO_WM_CHIP_XID" val="5e7310da9a230a26b9e88a1a"/>
  <p:tag name="KSO_WM_UNIT_DEC_AREA_ID" val="8124437860cb4f5fa5027f2fb30f9a2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43172dd6c8e345c49d727ce8e50bca13"/>
  <p:tag name="KSO_WM_UNIT_PLACING_PICTURE" val="43172dd6c8e345c49d727ce8e50bca13"/>
  <p:tag name="KSO_WM_UNIT_SUPPORT_UNIT_TYPE" val="[&quot;d&quot;]"/>
  <p:tag name="KSO_WM_TEMPLATE_ASSEMBLE_XID" val="60656e874054ed1e2fb7facd"/>
  <p:tag name="KSO_WM_TEMPLATE_ASSEMBLE_GROUPID" val="60656e874054ed1e2fb7facd"/>
  <p:tag name="KSO_WM_UNIT_PLACING_PICTURE_INFO" val="{&quot;code&quot;:&quot;A&quot;,&quot;full_picture&quot;:true,&quot;last_full_picture&quot;:&quot;A&quot;,&quot;margin&quot;:{&quot;left&quot;:14.230261647700175,&quot;right&quot;:16.199135411220979},&quot;scheme&quot;:&quot;2-0&quot;,&quot;spacing&quot;:5}"/>
  <p:tag name="KSO_WM_UNIT_PLACING_PICTURE_USER_VIEWPORT_SMARTMENU" val="{&quot;height&quot;:3390.3006883566882,&quot;width&quot;:8511.4718732747024}"/>
  <p:tag name="KSO_WM_UNIT_PLACING_PICTURE_USER_RELATIVERECTANGLE_SMARTMENU" val="{&quot;bottom&quot;:0,&quot;left&quot;:0,&quot;right&quot;:0,&quot;top&quot;:0}"/>
</p:tagLst>
</file>

<file path=ppt/tags/tag112.xml><?xml version="1.0" encoding="utf-8"?>
<p:tagLst xmlns:p="http://schemas.openxmlformats.org/presentationml/2006/main">
  <p:tag name="KSO_WM_BEAUTIFY_FLAG" val="#wm#"/>
  <p:tag name="KSO_WM_TEMPLATE_CATEGORY" val="diagram"/>
  <p:tag name="KSO_WM_TEMPLATE_INDEX" val="20208942"/>
  <p:tag name="KSO_WM_SLIDE_LAYOUT_INFO" val="{&quot;backgroundInfo&quot;:[{&quot;bottom&quot;:0,&quot;bottomAbs&quot;:false,&quot;left&quot;:0,&quot;leftAbs&quot;:false,&quot;right&quot;:0,&quot;rightAbs&quot;:false,&quot;top&quot;:0,&quot;topAbs&quot;:false,&quot;type&quot;:&quot;general&quot;}],&quot;id&quot;:&quot;2021-04-01T15:04:41&quot;,&quot;maxSize&quot;:{&quot;size1&quot;:25.510732290479872},&quot;minSize&quot;:{&quot;size1&quot;:25.510732290479872},&quot;normalSize&quot;:{&quot;size1&quot;:25.510732290479872},&quot;subLayout&quot;:[{&quot;id&quot;:&quot;2021-04-01T15:04:41&quot;,&quot;margin&quot;:{&quot;bottom&quot;:0,&quot;left&quot;:1.2699999809265137,&quot;right&quot;:1.2699999809265137,&quot;top&quot;:1.2699999809265137},&quot;type&quot;:0},{&quot;direction&quot;:1,&quot;id&quot;:&quot;2021-04-01T15:04:41&quot;,&quot;maxSize&quot;:{&quot;size1&quot;:51.199429869458257},&quot;minSize&quot;:{&quot;size1&quot;:51.199429869458257},&quot;normalSize&quot;:{&quot;size1&quot;:51.199429869458257},&quot;subLayout&quot;:[{&quot;id&quot;:&quot;2021-04-01T15:04:41&quot;,&quot;margin&quot;:{&quot;bottom&quot;:1.6929999589920044,&quot;left&quot;:1.2699999809265137,&quot;right&quot;:0.026000002399086952,&quot;top&quot;:0.81999999284744263},&quot;type&quot;:0},{&quot;id&quot;:&quot;2021-04-01T15:04:41&quot;,&quot;maxSize&quot;:{&quot;size1&quot;:63.391130634833601},&quot;minSize&quot;:{&quot;size1&quot;:27.991130634833606},&quot;normalSize&quot;:{&quot;size1&quot;:63.390954267990566},&quot;subLayout&quot;:[{&quot;id&quot;:&quot;2021-04-01T15:04:41&quot;,&quot;margin&quot;:{&quot;bottom&quot;:0.026000002399086952,&quot;left&quot;:0.81999999284744263,&quot;right&quot;:1.2699999809265137,&quot;top&quot;:0.81999999284744263},&quot;type&quot;:0},{&quot;id&quot;:&quot;2021-04-01T15:04:41&quot;,&quot;margin&quot;:{&quot;bottom&quot;:1.6929999589920044,&quot;left&quot;:0.81999999284744263,&quot;right&quot;:1.2699999809265137,&quot;top&quot;:0.81999999284744263},&quot;type&quot;:0}],&quot;type&quot;:0}],&quot;type&quot;:0}],&quot;type&quot;:0}"/>
  <p:tag name="KSO_WM_SLIDE_BACKGROUND" val="[&quot;general&quot;]"/>
  <p:tag name="KSO_WM_SLIDE_RATIO" val="1.777778"/>
  <p:tag name="KSO_WM_CHIP_INFOS" val="{&quot;type&quot;:0,&quot;layout_type&quot;:&quot;topbottom&quot;,&quot;layout_feature&quot;:1,&quot;aspect_ratio&quot;:&quot;16:9&quot;,&quot;same_font_size&quot;:tru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big_font&quot;:false,&quot;fill_id&quot;:&quot;a722754f624b46d8977e6e5aa1377386&quot;,&quot;fill_align&quot;:&quot;lm&quot;,&quot;chip_types&quot;:[&quot;header&quot;]},{&quot;text_align&quot;:&quot;lm&quot;,&quot;text_direction&quot;:&quot;horizontal&quot;,&quot;support_big_font&quot;:false,&quot;fill_id&quot;:&quot;eff3efe21f52495ebd97d796d78c39db&quot;,&quot;fill_align&quot;:&quot;lm&quot;,&quot;chip_types&quot;:[&quot;text&quot;]},{&quot;text_align&quot;:&quot;lm&quot;,&quot;text_direction&quot;:&quot;horizontal&quot;,&quot;support_big_font&quot;:false,&quot;fill_id&quot;:&quot;cc851d4a210d4daba3ab09f1d7703974&quot;,&quot;fill_align&quot;:&quot;lm&quot;,&quot;chip_types&quot;:[&quot;text&quot;]},{&quot;text_align&quot;:&quot;lt&quot;,&quot;text_direction&quot;:&quot;horizontal&quot;,&quot;support_features&quot;:[&quot;collage&quot;,&quot;carousel&quot;],&quot;support_big_font&quot;:false,&quot;fill_id&quot;:&quot;44eb4de77259433fbe5f60eb781ff5b1&quot;,&quot;fill_align&quot;:&quot;lt&quot;,&quot;chip_types&quot;:[&quot;text&quot;,&quot;picture&quot;]}]]"/>
  <p:tag name="KSO_WM_SLIDE_ID" val="diagram20208942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88*444"/>
  <p:tag name="KSO_WM_SLIDE_POSITION" val="36*48"/>
  <p:tag name="KSO_WM_TAG_VERSION" val="1.0"/>
  <p:tag name="KSO_WM_SLIDE_LAYOUT" val="a_d_f"/>
  <p:tag name="KSO_WM_SLIDE_LAYOUT_CNT" val="1_1_2"/>
  <p:tag name="KSO_WM_CHIP_XID" val="5efc367931502a61758d8d7c"/>
  <p:tag name="KSO_WM_CHIP_DECFILLPROP" val="[]"/>
  <p:tag name="KSO_WM_SLIDE_CAN_ADD_NAVIGATION" val="1"/>
  <p:tag name="KSO_WM_CHIP_GROUPID" val="5efc367931502a61758d8d7b"/>
  <p:tag name="KSO_WM_SLIDE_BK_DARK_LIGHT" val="2"/>
  <p:tag name="KSO_WM_SLIDE_BACKGROUND_TYPE" val="general"/>
  <p:tag name="KSO_WM_SLIDE_SUPPORT_FEATURE_TYPE" val="3"/>
  <p:tag name="KSO_WM_SLIDE_SAME_FONT_SIZE" val="1"/>
  <p:tag name="KSO_WM_TEMPLATE_ASSEMBLE_XID" val="60656e874054ed1e2fb7facd"/>
  <p:tag name="KSO_WM_TEMPLATE_ASSEMBLE_GROUPID" val="60656e874054ed1e2fb7facd"/>
</p:tagLst>
</file>

<file path=ppt/tags/tag113.xml><?xml version="1.0" encoding="utf-8"?>
<p:tagLst xmlns:p="http://schemas.openxmlformats.org/presentationml/2006/main">
  <p:tag name="KSO_WM_UNIT_TABLE_BEAUTIFY" val="smartTable{7d62ad5b-07e1-478b-8a32-eb8ea76c984b}"/>
  <p:tag name="TABLE_ENDDRAG_ORIGIN_RECT" val="959*539"/>
  <p:tag name="TABLE_ENDDRAG_RECT" val="0*0*959*539"/>
  <p:tag name="TABLE_SKINIDX" val="1"/>
  <p:tag name="TABLE_COLORIDX" val="e"/>
</p:tagLst>
</file>

<file path=ppt/tags/tag114.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15.xml><?xml version="1.0" encoding="utf-8"?>
<p:tagLst xmlns:p="http://schemas.openxmlformats.org/presentationml/2006/main">
  <p:tag name="COMMONDATA" val="eyJoZGlkIjoiNTQxYjczMTQ2YTYxYjllN2Q0Zjc4YmYyZTQ5NzUyODMifQ=="/>
  <p:tag name="KSO_WPP_MARK_KEY" val="8fbe7461-7400-4597-ac29-10bfabf07ed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F2F2F2"/>
      </a:dk2>
      <a:lt2>
        <a:srgbClr val="FFFFFF"/>
      </a:lt2>
      <a:accent1>
        <a:srgbClr val="266CBA"/>
      </a:accent1>
      <a:accent2>
        <a:srgbClr val="0887CE"/>
      </a:accent2>
      <a:accent3>
        <a:srgbClr val="089AC2"/>
      </a:accent3>
      <a:accent4>
        <a:srgbClr val="07A99D"/>
      </a:accent4>
      <a:accent5>
        <a:srgbClr val="07B566"/>
      </a:accent5>
      <a:accent6>
        <a:srgbClr val="6CBA26"/>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5169</Words>
  <Application>WPS 演示</Application>
  <PresentationFormat>宽屏</PresentationFormat>
  <Paragraphs>294</Paragraphs>
  <Slides>13</Slides>
  <Notes>0</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13</vt:i4>
      </vt:variant>
    </vt:vector>
  </HeadingPairs>
  <TitlesOfParts>
    <vt:vector size="32" baseType="lpstr">
      <vt:lpstr>Arial</vt:lpstr>
      <vt:lpstr>宋体</vt:lpstr>
      <vt:lpstr>Wingdings</vt:lpstr>
      <vt:lpstr>微软雅黑</vt:lpstr>
      <vt:lpstr>方正大黑_GBK</vt:lpstr>
      <vt:lpstr>BankGothic Md BT</vt:lpstr>
      <vt:lpstr>Gen Shin Gothic Bold</vt:lpstr>
      <vt:lpstr>Tw Cen MT Condensed Extra Bold</vt:lpstr>
      <vt:lpstr>Calibri</vt:lpstr>
      <vt:lpstr>Wingdings</vt:lpstr>
      <vt:lpstr>优设标题黑</vt:lpstr>
      <vt:lpstr>微软雅黑 Light</vt:lpstr>
      <vt:lpstr>思源黑体 CN Regular</vt:lpstr>
      <vt:lpstr>黑体</vt:lpstr>
      <vt:lpstr>方正姚体</vt:lpstr>
      <vt:lpstr>Aharoni</vt:lpstr>
      <vt:lpstr>Arial Unicode MS</vt:lpstr>
      <vt:lpstr>Office 主题</vt:lpstr>
      <vt:lpstr>1_Office 主题</vt:lpstr>
      <vt:lpstr>PowerPoint 演示文稿</vt:lpstr>
      <vt:lpstr>Application</vt:lpstr>
      <vt:lpstr>Working Mechanism  </vt:lpstr>
      <vt:lpstr>Advantage- With Vacuum</vt:lpstr>
      <vt:lpstr>Introduction</vt:lpstr>
      <vt:lpstr>Advantage- With Vacuum</vt:lpstr>
      <vt:lpstr>PowerPoint 演示文稿</vt:lpstr>
      <vt:lpstr>PINXEL-V -Fractional RF</vt:lpstr>
      <vt:lpstr>PINXEL-V -Fractional RF</vt:lpstr>
      <vt:lpstr>UI Interface</vt:lpstr>
      <vt:lpstr>PowerPoint 演示文稿</vt:lpstr>
      <vt:lpstr>PowerPoint 演示文稿</vt:lpstr>
      <vt:lpstr>Before &amp; After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爱比烟花还寂寞</cp:lastModifiedBy>
  <cp:revision>81</cp:revision>
  <dcterms:created xsi:type="dcterms:W3CDTF">2021-07-26T10:42:00Z</dcterms:created>
  <dcterms:modified xsi:type="dcterms:W3CDTF">2023-02-01T03:17:34Z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4861B04BB5D6416E94B38B51A213D572</vt:lpwstr>
  </property>
  <property fmtid="{D5CDD505-2E9C-101B-9397-08002B2CF9AE}" pid="3" name="KSOProductBuildVer">
    <vt:lpwstr>2052-11.1.0.13703</vt:lpwstr>
  </property>
</Properties>
</file>